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3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BAEC3-5262-4FE9-821E-27569DB09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C6F2A9-B14C-4877-ABE8-2C0EEB538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4E58C-38C3-45F5-9A3C-5BF4A4569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9E3-B7E7-4641-ABA6-1FB1DFA5C7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8CB23-EFE1-4250-8257-D727FD297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B477B-A906-43E8-8776-DB0916821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E2AD-1E49-41F1-80A3-47DAFA3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5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AD2C-EBA5-48CD-9DB4-1077946B1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B77B15-871D-42ED-8C32-A805AF955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8B922-8C6A-4AD4-92C7-50AB9D3DC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9E3-B7E7-4641-ABA6-1FB1DFA5C7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CFD78-8A26-4661-8D90-2FC2095EF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74343-DDB5-4EE2-B467-3565C9C9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E2AD-1E49-41F1-80A3-47DAFA3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6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31B22D-91CB-4BDE-8F98-BA6C1D004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76481-ECBF-4D83-AB20-F596B99C8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70D49-FB4F-4FA7-BCAC-7387907C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9E3-B7E7-4641-ABA6-1FB1DFA5C7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9E093-87DF-46B2-AE12-68AD6FB7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91512-C703-4443-9B22-93EC00702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E2AD-1E49-41F1-80A3-47DAFA3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2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BAF37-7B17-49F6-BC32-799A5D498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C047A-A045-427E-AE1F-91D47DF98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14979-5D81-4D18-A1AB-E4BB9D88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9E3-B7E7-4641-ABA6-1FB1DFA5C7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F5574-F860-4C37-9419-70888DCB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BE08B-1A5B-45B9-A865-D5D1C1CD0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E2AD-1E49-41F1-80A3-47DAFA3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9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FD86D-7E6A-42D1-9FA9-733E911A7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69A5E-C948-4741-83EF-F048BC266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6BC36-8C36-4102-BA15-825B6CA32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9E3-B7E7-4641-ABA6-1FB1DFA5C7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2F82E-A684-407F-8E44-63A3AFE57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B5A64-5753-44FC-9194-877C0CFB6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E2AD-1E49-41F1-80A3-47DAFA3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1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912A8-D277-45A6-8226-8B007CA64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F8DED-6B4B-4923-97A7-65B865E638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3C87B7-5FB6-427D-A8D7-EAF8AD044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4E217-EAA0-43AF-8C84-294899B6A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9E3-B7E7-4641-ABA6-1FB1DFA5C7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5CF0A-DB89-4448-9BF4-799F838A7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876D6-A928-49F0-80CD-E68B9BC0C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E2AD-1E49-41F1-80A3-47DAFA3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1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F869A-66E8-4EB6-AF19-5CA1CCE6E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74B5A-FE49-44DF-A6D3-181864009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89018-1F39-48B3-8745-F9B5BC070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65689E-3B4C-49DF-93EC-6CF804772A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CAC76-F21A-4449-9FD8-3762A90A4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831F9C-1576-484C-8D06-2BF2A2192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9E3-B7E7-4641-ABA6-1FB1DFA5C7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C5CC04-6055-4565-8EF4-E7354B9C4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566CB9-F5D6-4F7B-AFE6-C43042011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E2AD-1E49-41F1-80A3-47DAFA3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1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9E72A-D5BC-4D59-A16D-56A29B9B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5B4849-7022-4EE5-8517-AEDA3A8F4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9E3-B7E7-4641-ABA6-1FB1DFA5C7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59FD4-C154-4FCF-820D-1F8E98C31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27EBAB-A15B-485F-9409-5114B4F90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E2AD-1E49-41F1-80A3-47DAFA3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45DD0E-5B96-4327-A032-DDE996BA8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9E3-B7E7-4641-ABA6-1FB1DFA5C7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DA72D6-5EC4-4A87-B2D1-060C2014E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5DC2A-00B8-41B4-989E-1BFF59F2E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E2AD-1E49-41F1-80A3-47DAFA3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4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2F22C-C507-49BF-95F0-DF697CC97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9BE40-3C36-44D7-A8E5-AEA6D8A7C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AF4E00-7061-4678-B31D-C8C37A420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47CC3-12C8-4AA4-8E09-815392C95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9E3-B7E7-4641-ABA6-1FB1DFA5C7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34C17-CBD1-477E-9EFE-48F92244A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12EF2-C8BF-4541-ABCA-67191831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E2AD-1E49-41F1-80A3-47DAFA3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1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0E367-342F-4EDF-B4BC-43B8C642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C5139-010B-43D0-BC2C-7027BFCCD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45C33-B43E-447D-AE9A-519291CEE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CE4C8-7C70-4DE8-9C9B-2CC03357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9E3-B7E7-4641-ABA6-1FB1DFA5C7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F4C3F-98B5-48C2-8734-9284F0C86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9CAD3-B389-4727-AA88-3940C3E73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E2AD-1E49-41F1-80A3-47DAFA3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9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5F03C-E1A1-4498-A278-45C267EE3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C4594-3B5F-41F3-87BF-70CAF8716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30E3C-6D28-4733-892C-27929C6DA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E69E3-B7E7-4641-ABA6-1FB1DFA5C7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078FA-5267-4992-AD6D-B0576A3A4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39A3A-F30F-4733-8C84-C27AA77BC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E2AD-1E49-41F1-80A3-47DAFA3D9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4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3207CC6-EAA1-4BFF-A48A-DECAD8972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3">
            <a:extLst>
              <a:ext uri="{FF2B5EF4-FFF2-40B4-BE49-F238E27FC236}">
                <a16:creationId xmlns:a16="http://schemas.microsoft.com/office/drawing/2014/main" id="{B234A3DD-923D-4166-8B19-7DD58990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F6ACA5AC-3C5D-4994-B40F-FC8349E4D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475367-EDAB-4676-9C4C-AD1A5474C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1" y="2600324"/>
            <a:ext cx="6405753" cy="3277961"/>
          </a:xfrm>
        </p:spPr>
        <p:txBody>
          <a:bodyPr anchor="t">
            <a:normAutofit/>
          </a:bodyPr>
          <a:lstStyle/>
          <a:p>
            <a:pPr algn="l"/>
            <a:r>
              <a:rPr lang="en-US" sz="5400" dirty="0"/>
              <a:t>2019 NW Region Annual Construction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474B6E-E483-4FE6-89F6-2DE2A79A4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1300450"/>
            <a:ext cx="4167376" cy="1155525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sz="2000" b="1" dirty="0"/>
              <a:t>Tribal Liaison Updates</a:t>
            </a:r>
          </a:p>
          <a:p>
            <a:pPr algn="l"/>
            <a:r>
              <a:rPr lang="en-US" sz="1400" b="1" dirty="0"/>
              <a:t>Nicole Flamang NW Region</a:t>
            </a:r>
          </a:p>
          <a:p>
            <a:pPr algn="l"/>
            <a:r>
              <a:rPr lang="en-US" sz="1400" b="1" dirty="0"/>
              <a:t>Native American Hiring Provision/Projects/ 25 CRF Part 169</a:t>
            </a:r>
          </a:p>
        </p:txBody>
      </p:sp>
    </p:spTree>
    <p:extLst>
      <p:ext uri="{BB962C8B-B14F-4D97-AF65-F5344CB8AC3E}">
        <p14:creationId xmlns:p14="http://schemas.microsoft.com/office/powerpoint/2010/main" val="887184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75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Content Placeholder 14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6F9ACA16-CB10-4881-8A6D-73E822ACE5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76" y="643467"/>
            <a:ext cx="4303648" cy="55710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2E80899-A7A5-413C-8869-46C9EA9E7FF1}"/>
              </a:ext>
            </a:extLst>
          </p:cNvPr>
          <p:cNvSpPr txBox="1"/>
          <p:nvPr/>
        </p:nvSpPr>
        <p:spPr>
          <a:xfrm>
            <a:off x="5517388" y="1251283"/>
            <a:ext cx="596875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b="1" dirty="0"/>
              <a:t>11 federal recognized tribes in Wisconsin</a:t>
            </a:r>
          </a:p>
          <a:p>
            <a:endParaRPr lang="en-US" dirty="0"/>
          </a:p>
          <a:p>
            <a:r>
              <a:rPr lang="en-US" dirty="0"/>
              <a:t>Bad Rivers Band of Lake Superior Chippewa Indians</a:t>
            </a:r>
          </a:p>
          <a:p>
            <a:r>
              <a:rPr lang="en-US" dirty="0"/>
              <a:t>Lac Courte Oreilles Band of Lake Superior Chippewa Indians</a:t>
            </a:r>
          </a:p>
          <a:p>
            <a:r>
              <a:rPr lang="en-US" dirty="0"/>
              <a:t>Lac du Flambeau Band of Lake Superior Chippewa Indians</a:t>
            </a:r>
          </a:p>
          <a:p>
            <a:r>
              <a:rPr lang="en-US" dirty="0"/>
              <a:t>Red Cliff Band of Lake Superior Chippewa Indians</a:t>
            </a:r>
          </a:p>
          <a:p>
            <a:r>
              <a:rPr lang="en-US" dirty="0"/>
              <a:t>Forest County Potawatomi Community</a:t>
            </a:r>
          </a:p>
          <a:p>
            <a:r>
              <a:rPr lang="en-US" dirty="0"/>
              <a:t>Ho-Chunk Nation</a:t>
            </a:r>
          </a:p>
          <a:p>
            <a:r>
              <a:rPr lang="en-US" dirty="0"/>
              <a:t>Menomonie Indian Tribe of Wisconsin</a:t>
            </a:r>
          </a:p>
          <a:p>
            <a:r>
              <a:rPr lang="en-US" dirty="0"/>
              <a:t>Oneida Tribe of Wisconsin</a:t>
            </a:r>
          </a:p>
          <a:p>
            <a:r>
              <a:rPr lang="en-US" dirty="0"/>
              <a:t>Stockbridge-Munsee Community Band of Mohican Indians</a:t>
            </a:r>
          </a:p>
          <a:p>
            <a:r>
              <a:rPr lang="en-US" dirty="0"/>
              <a:t>Sokaogon Chippewa Community</a:t>
            </a:r>
          </a:p>
          <a:p>
            <a:r>
              <a:rPr lang="en-US" dirty="0"/>
              <a:t>St. Croix Band of Lake Superior Chippewa Indians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114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D196F-DA1E-44CB-97C7-CD9469B48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WisDOT</a:t>
            </a:r>
            <a:r>
              <a:rPr lang="en-US" dirty="0"/>
              <a:t> 2019 Construction Project with NAHP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C92CB-2ADA-4573-9F6A-489DE62F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344"/>
            <a:ext cx="10515600" cy="4883531"/>
          </a:xfrm>
        </p:spPr>
        <p:txBody>
          <a:bodyPr>
            <a:normAutofit/>
          </a:bodyPr>
          <a:lstStyle/>
          <a:p>
            <a:r>
              <a:rPr lang="en-US" dirty="0"/>
              <a:t>8560-13-60  STH 77 – St. Croix – Danbury – Minong</a:t>
            </a:r>
          </a:p>
          <a:p>
            <a:r>
              <a:rPr lang="en-US" dirty="0"/>
              <a:t>7510-02-60 &amp; 62   STH 54 Black River Falls, Oasis Rd to CTH K</a:t>
            </a:r>
          </a:p>
          <a:p>
            <a:endParaRPr lang="en-US" dirty="0"/>
          </a:p>
          <a:p>
            <a:r>
              <a:rPr lang="en-US" dirty="0"/>
              <a:t>Tribal Coordination Meeting</a:t>
            </a:r>
          </a:p>
          <a:p>
            <a:r>
              <a:rPr lang="en-US" dirty="0"/>
              <a:t>Document all efforts made to communicate job opportunities and the results of hiring activities throughout the life of the contract. </a:t>
            </a:r>
          </a:p>
          <a:p>
            <a:r>
              <a:rPr lang="en-US" dirty="0"/>
              <a:t>At any time during the life of the contract, provide Tribal communication documentation within five business days of request by the department. </a:t>
            </a:r>
          </a:p>
        </p:txBody>
      </p:sp>
    </p:spTree>
    <p:extLst>
      <p:ext uri="{BB962C8B-B14F-4D97-AF65-F5344CB8AC3E}">
        <p14:creationId xmlns:p14="http://schemas.microsoft.com/office/powerpoint/2010/main" val="2109311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D196F-DA1E-44CB-97C7-CD9469B48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WisDOT</a:t>
            </a:r>
            <a:r>
              <a:rPr lang="en-US" dirty="0"/>
              <a:t> 2019 Construction Project with NAHP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C92CB-2ADA-4573-9F6A-489DE62FA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8560-13-60  STH 77 – St. Croix – Danbury – Minong</a:t>
            </a:r>
          </a:p>
          <a:p>
            <a:r>
              <a:rPr lang="en-US" dirty="0"/>
              <a:t>7510-02-60 &amp; 62   STH 54 Black River Falls, Oasis Rd to CTH K</a:t>
            </a:r>
          </a:p>
          <a:p>
            <a:endParaRPr lang="en-US" dirty="0"/>
          </a:p>
          <a:p>
            <a:r>
              <a:rPr lang="en-US" dirty="0"/>
              <a:t>TRANS-</a:t>
            </a:r>
          </a:p>
          <a:p>
            <a:r>
              <a:rPr lang="en-US" sz="1600" dirty="0" err="1"/>
              <a:t>WisDOT’s</a:t>
            </a:r>
            <a:r>
              <a:rPr lang="en-US" sz="1600" dirty="0"/>
              <a:t> construction preparation program designed to supply </a:t>
            </a:r>
            <a:r>
              <a:rPr lang="en-US" sz="1600" dirty="0" err="1"/>
              <a:t>WisDOT</a:t>
            </a:r>
            <a:r>
              <a:rPr lang="en-US" sz="1600" dirty="0"/>
              <a:t> contractors with a pool of “pre-qualified”, career-ready workers that represent the communities impacted by federal transportation contracts. </a:t>
            </a:r>
            <a:r>
              <a:rPr lang="en-US" sz="1600" dirty="0" err="1"/>
              <a:t>TrRANS</a:t>
            </a:r>
            <a:r>
              <a:rPr lang="en-US" sz="1600" dirty="0"/>
              <a:t> strives to promote skilled trades career to women and minorities by providing direct access to contractors and paths to apprenticeship in  highway.</a:t>
            </a:r>
          </a:p>
          <a:p>
            <a:endParaRPr lang="en-US" sz="1600" dirty="0"/>
          </a:p>
          <a:p>
            <a:r>
              <a:rPr lang="en-US" dirty="0"/>
              <a:t>BIA – 2016 (25 CRF Part 169) </a:t>
            </a:r>
          </a:p>
          <a:p>
            <a:r>
              <a:rPr lang="en-US" sz="1600" dirty="0"/>
              <a:t>The federal regulation that prohibits “piggybacking” thought an existing right of way.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350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13FC0-C384-4C23-AB80-D1B367E26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900"/>
              <a:t>NW Region Tribal Liaison Nicole Flamang</a:t>
            </a:r>
            <a:br>
              <a:rPr lang="en-US" sz="2900"/>
            </a:br>
            <a:r>
              <a:rPr lang="en-US" sz="2900"/>
              <a:t>(715) 392-7931 nicole.flamang@dot.wi.gov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erson sitting at a beach&#10;&#10;Description generated with very high confidence">
            <a:extLst>
              <a:ext uri="{FF2B5EF4-FFF2-40B4-BE49-F238E27FC236}">
                <a16:creationId xmlns:a16="http://schemas.microsoft.com/office/drawing/2014/main" id="{2448B594-5B7A-4545-B40A-1A98653DD0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7" r="-3" b="-3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13388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290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2019 NW Region Annual Construction Training</vt:lpstr>
      <vt:lpstr>PowerPoint Presentation</vt:lpstr>
      <vt:lpstr>WisDOT 2019 Construction Project with NAHP</vt:lpstr>
      <vt:lpstr>WisDOT 2019 Construction Project with NAHP</vt:lpstr>
      <vt:lpstr>NW Region Tribal Liaison Nicole Flamang (715) 392-7931 nicole.flamang@dot.wi.gov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</dc:title>
  <dc:creator>Flamang, Nicole M - DOT</dc:creator>
  <cp:lastModifiedBy>Flamang, Nicole M - DOT</cp:lastModifiedBy>
  <cp:revision>14</cp:revision>
  <cp:lastPrinted>2019-03-07T16:02:09Z</cp:lastPrinted>
  <dcterms:created xsi:type="dcterms:W3CDTF">2019-03-05T17:19:00Z</dcterms:created>
  <dcterms:modified xsi:type="dcterms:W3CDTF">2019-03-07T16:13:33Z</dcterms:modified>
</cp:coreProperties>
</file>