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8"/>
  </p:notesMasterIdLst>
  <p:handoutMasterIdLst>
    <p:handoutMasterId r:id="rId9"/>
  </p:handoutMasterIdLst>
  <p:sldIdLst>
    <p:sldId id="536" r:id="rId2"/>
    <p:sldId id="526" r:id="rId3"/>
    <p:sldId id="543" r:id="rId4"/>
    <p:sldId id="540" r:id="rId5"/>
    <p:sldId id="542" r:id="rId6"/>
    <p:sldId id="530" r:id="rId7"/>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3681"/>
    <a:srgbClr val="A7C2FF"/>
    <a:srgbClr val="2F4CB7"/>
    <a:srgbClr val="BFC9EF"/>
    <a:srgbClr val="002F9D"/>
    <a:srgbClr val="4B68D1"/>
    <a:srgbClr val="253D92"/>
    <a:srgbClr val="89AB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511" autoAdjust="0"/>
    <p:restoredTop sz="76769" autoAdjust="0"/>
  </p:normalViewPr>
  <p:slideViewPr>
    <p:cSldViewPr>
      <p:cViewPr varScale="1">
        <p:scale>
          <a:sx n="100" d="100"/>
          <a:sy n="100" d="100"/>
        </p:scale>
        <p:origin x="243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200" d="100"/>
          <a:sy n="200" d="100"/>
        </p:scale>
        <p:origin x="-444" y="496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212" cy="464193"/>
          </a:xfrm>
          <a:prstGeom prst="rect">
            <a:avLst/>
          </a:prstGeom>
        </p:spPr>
        <p:txBody>
          <a:bodyPr vert="horz" lIns="90379" tIns="45190" rIns="90379" bIns="45190"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sz="quarter" idx="1"/>
          </p:nvPr>
        </p:nvSpPr>
        <p:spPr>
          <a:xfrm>
            <a:off x="3971619" y="0"/>
            <a:ext cx="3037212" cy="464193"/>
          </a:xfrm>
          <a:prstGeom prst="rect">
            <a:avLst/>
          </a:prstGeom>
        </p:spPr>
        <p:txBody>
          <a:bodyPr vert="horz" lIns="90379" tIns="45190" rIns="90379" bIns="45190" rtlCol="0"/>
          <a:lstStyle>
            <a:lvl1pPr algn="r" fontAlgn="auto">
              <a:spcBef>
                <a:spcPts val="0"/>
              </a:spcBef>
              <a:spcAft>
                <a:spcPts val="0"/>
              </a:spcAft>
              <a:defRPr sz="1200">
                <a:latin typeface="+mn-lt"/>
              </a:defRPr>
            </a:lvl1pPr>
          </a:lstStyle>
          <a:p>
            <a:pPr>
              <a:defRPr/>
            </a:pPr>
            <a:fld id="{96409737-B42F-4E99-BE9E-3150B19156F7}" type="datetimeFigureOut">
              <a:rPr lang="en-US"/>
              <a:pPr>
                <a:defRPr/>
              </a:pPr>
              <a:t>3/21/2019</a:t>
            </a:fld>
            <a:endParaRPr lang="en-US" dirty="0"/>
          </a:p>
        </p:txBody>
      </p:sp>
      <p:sp>
        <p:nvSpPr>
          <p:cNvPr id="4" name="Footer Placeholder 3"/>
          <p:cNvSpPr>
            <a:spLocks noGrp="1"/>
          </p:cNvSpPr>
          <p:nvPr>
            <p:ph type="ftr" sz="quarter" idx="2"/>
          </p:nvPr>
        </p:nvSpPr>
        <p:spPr>
          <a:xfrm>
            <a:off x="0" y="8830639"/>
            <a:ext cx="3037212" cy="464193"/>
          </a:xfrm>
          <a:prstGeom prst="rect">
            <a:avLst/>
          </a:prstGeom>
        </p:spPr>
        <p:txBody>
          <a:bodyPr vert="horz" lIns="90379" tIns="45190" rIns="90379" bIns="45190" rtlCol="0" anchor="b"/>
          <a:lstStyle>
            <a:lvl1pPr algn="l" fontAlgn="auto">
              <a:spcBef>
                <a:spcPts val="0"/>
              </a:spcBef>
              <a:spcAft>
                <a:spcPts val="0"/>
              </a:spcAft>
              <a:defRPr sz="1200">
                <a:latin typeface="+mn-lt"/>
              </a:defRPr>
            </a:lvl1pPr>
          </a:lstStyle>
          <a:p>
            <a:pPr>
              <a:defRPr/>
            </a:pPr>
            <a:endParaRPr lang="en-US" dirty="0"/>
          </a:p>
        </p:txBody>
      </p:sp>
      <p:sp>
        <p:nvSpPr>
          <p:cNvPr id="5" name="Slide Number Placeholder 4"/>
          <p:cNvSpPr>
            <a:spLocks noGrp="1"/>
          </p:cNvSpPr>
          <p:nvPr>
            <p:ph type="sldNum" sz="quarter" idx="3"/>
          </p:nvPr>
        </p:nvSpPr>
        <p:spPr>
          <a:xfrm>
            <a:off x="3971619" y="8830639"/>
            <a:ext cx="3037212" cy="464193"/>
          </a:xfrm>
          <a:prstGeom prst="rect">
            <a:avLst/>
          </a:prstGeom>
        </p:spPr>
        <p:txBody>
          <a:bodyPr vert="horz" lIns="90379" tIns="45190" rIns="90379" bIns="45190" rtlCol="0" anchor="b"/>
          <a:lstStyle>
            <a:lvl1pPr algn="r" fontAlgn="auto">
              <a:spcBef>
                <a:spcPts val="0"/>
              </a:spcBef>
              <a:spcAft>
                <a:spcPts val="0"/>
              </a:spcAft>
              <a:defRPr sz="1200">
                <a:latin typeface="+mn-lt"/>
              </a:defRPr>
            </a:lvl1pPr>
          </a:lstStyle>
          <a:p>
            <a:pPr>
              <a:defRPr/>
            </a:pPr>
            <a:fld id="{475B7B7E-BD6A-4951-A152-0A8C255FD057}" type="slidenum">
              <a:rPr lang="en-US"/>
              <a:pPr>
                <a:defRPr/>
              </a:pPr>
              <a:t>‹#›</a:t>
            </a:fld>
            <a:endParaRPr lang="en-US" dirty="0"/>
          </a:p>
        </p:txBody>
      </p:sp>
    </p:spTree>
    <p:extLst>
      <p:ext uri="{BB962C8B-B14F-4D97-AF65-F5344CB8AC3E}">
        <p14:creationId xmlns:p14="http://schemas.microsoft.com/office/powerpoint/2010/main" val="340317334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212" cy="464193"/>
          </a:xfrm>
          <a:prstGeom prst="rect">
            <a:avLst/>
          </a:prstGeom>
        </p:spPr>
        <p:txBody>
          <a:bodyPr vert="horz" lIns="90379" tIns="45190" rIns="90379" bIns="45190"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971619" y="0"/>
            <a:ext cx="3037212" cy="464193"/>
          </a:xfrm>
          <a:prstGeom prst="rect">
            <a:avLst/>
          </a:prstGeom>
        </p:spPr>
        <p:txBody>
          <a:bodyPr vert="horz" lIns="90379" tIns="45190" rIns="90379" bIns="45190" rtlCol="0"/>
          <a:lstStyle>
            <a:lvl1pPr algn="r" fontAlgn="auto">
              <a:spcBef>
                <a:spcPts val="0"/>
              </a:spcBef>
              <a:spcAft>
                <a:spcPts val="0"/>
              </a:spcAft>
              <a:defRPr sz="1200">
                <a:latin typeface="+mn-lt"/>
              </a:defRPr>
            </a:lvl1pPr>
          </a:lstStyle>
          <a:p>
            <a:pPr>
              <a:defRPr/>
            </a:pPr>
            <a:fld id="{FA0B40AD-C3B0-4F65-94B5-F66320FF2E04}" type="datetimeFigureOut">
              <a:rPr lang="en-US"/>
              <a:pPr>
                <a:defRPr/>
              </a:pPr>
              <a:t>3/21/2019</a:t>
            </a:fld>
            <a:endParaRPr lang="en-US" dirty="0"/>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0379" tIns="45190" rIns="90379" bIns="45190" rtlCol="0" anchor="ctr"/>
          <a:lstStyle/>
          <a:p>
            <a:pPr lvl="0"/>
            <a:endParaRPr lang="en-US" noProof="0" dirty="0"/>
          </a:p>
        </p:txBody>
      </p:sp>
      <p:sp>
        <p:nvSpPr>
          <p:cNvPr id="5" name="Notes Placeholder 4"/>
          <p:cNvSpPr>
            <a:spLocks noGrp="1"/>
          </p:cNvSpPr>
          <p:nvPr>
            <p:ph type="body" sz="quarter" idx="3"/>
          </p:nvPr>
        </p:nvSpPr>
        <p:spPr>
          <a:xfrm>
            <a:off x="700412" y="4416104"/>
            <a:ext cx="5609576" cy="4182440"/>
          </a:xfrm>
          <a:prstGeom prst="rect">
            <a:avLst/>
          </a:prstGeom>
        </p:spPr>
        <p:txBody>
          <a:bodyPr vert="horz" lIns="90379" tIns="45190" rIns="90379" bIns="4519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30639"/>
            <a:ext cx="3037212" cy="464193"/>
          </a:xfrm>
          <a:prstGeom prst="rect">
            <a:avLst/>
          </a:prstGeom>
        </p:spPr>
        <p:txBody>
          <a:bodyPr vert="horz" lIns="90379" tIns="45190" rIns="90379" bIns="45190"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971619" y="8830639"/>
            <a:ext cx="3037212" cy="464193"/>
          </a:xfrm>
          <a:prstGeom prst="rect">
            <a:avLst/>
          </a:prstGeom>
        </p:spPr>
        <p:txBody>
          <a:bodyPr vert="horz" lIns="90379" tIns="45190" rIns="90379" bIns="45190" rtlCol="0" anchor="b"/>
          <a:lstStyle>
            <a:lvl1pPr algn="r" fontAlgn="auto">
              <a:spcBef>
                <a:spcPts val="0"/>
              </a:spcBef>
              <a:spcAft>
                <a:spcPts val="0"/>
              </a:spcAft>
              <a:defRPr sz="1200">
                <a:latin typeface="+mn-lt"/>
              </a:defRPr>
            </a:lvl1pPr>
          </a:lstStyle>
          <a:p>
            <a:pPr>
              <a:defRPr/>
            </a:pPr>
            <a:fld id="{BD488F0C-6769-4BD1-B394-ECE77D272E4B}" type="slidenum">
              <a:rPr lang="en-US"/>
              <a:pPr>
                <a:defRPr/>
              </a:pPr>
              <a:t>‹#›</a:t>
            </a:fld>
            <a:endParaRPr lang="en-US" dirty="0"/>
          </a:p>
        </p:txBody>
      </p:sp>
    </p:spTree>
    <p:extLst>
      <p:ext uri="{BB962C8B-B14F-4D97-AF65-F5344CB8AC3E}">
        <p14:creationId xmlns:p14="http://schemas.microsoft.com/office/powerpoint/2010/main" val="2862007708"/>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a:t>
            </a:r>
          </a:p>
          <a:p>
            <a:endParaRPr lang="en-US" dirty="0"/>
          </a:p>
          <a:p>
            <a:r>
              <a:rPr lang="en-US" dirty="0"/>
              <a:t>Once again we’re doing a virtual construction training for the upcoming 2019 construction season.  </a:t>
            </a:r>
          </a:p>
        </p:txBody>
      </p:sp>
      <p:sp>
        <p:nvSpPr>
          <p:cNvPr id="4" name="Slide Number Placeholder 3"/>
          <p:cNvSpPr>
            <a:spLocks noGrp="1"/>
          </p:cNvSpPr>
          <p:nvPr>
            <p:ph type="sldNum" sz="quarter" idx="10"/>
          </p:nvPr>
        </p:nvSpPr>
        <p:spPr/>
        <p:txBody>
          <a:bodyPr/>
          <a:lstStyle/>
          <a:p>
            <a:pPr>
              <a:defRPr/>
            </a:pPr>
            <a:fld id="{BD488F0C-6769-4BD1-B394-ECE77D272E4B}" type="slidenum">
              <a:rPr lang="en-US" smtClean="0"/>
              <a:pPr>
                <a:defRPr/>
              </a:pPr>
              <a:t>1</a:t>
            </a:fld>
            <a:endParaRPr lang="en-US" dirty="0"/>
          </a:p>
        </p:txBody>
      </p:sp>
    </p:spTree>
    <p:extLst>
      <p:ext uri="{BB962C8B-B14F-4D97-AF65-F5344CB8AC3E}">
        <p14:creationId xmlns:p14="http://schemas.microsoft.com/office/powerpoint/2010/main" val="39308861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D488F0C-6769-4BD1-B394-ECE77D272E4B}" type="slidenum">
              <a:rPr lang="en-US" smtClean="0"/>
              <a:pPr>
                <a:defRPr/>
              </a:pPr>
              <a:t>2</a:t>
            </a:fld>
            <a:endParaRPr lang="en-US" dirty="0"/>
          </a:p>
        </p:txBody>
      </p:sp>
    </p:spTree>
    <p:extLst>
      <p:ext uri="{BB962C8B-B14F-4D97-AF65-F5344CB8AC3E}">
        <p14:creationId xmlns:p14="http://schemas.microsoft.com/office/powerpoint/2010/main" val="26337080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marL="0" indent="0">
              <a:buFont typeface="Arial" panose="020B0604020202020204" pitchFamily="34" charset="0"/>
              <a:buNone/>
            </a:pPr>
            <a:r>
              <a:rPr lang="en-US" dirty="0"/>
              <a:t>Here is another area where we’ve had a lot of change.  </a:t>
            </a:r>
          </a:p>
          <a:p>
            <a:pPr marL="171450" indent="-171450">
              <a:buFont typeface="Arial" panose="020B0604020202020204" pitchFamily="34" charset="0"/>
              <a:buChar char="•"/>
            </a:pPr>
            <a:r>
              <a:rPr lang="en-US" dirty="0"/>
              <a:t>Andrew Stensland continues to head up our local program </a:t>
            </a:r>
            <a:r>
              <a:rPr lang="en-US" dirty="0" err="1"/>
              <a:t>program</a:t>
            </a:r>
            <a:r>
              <a:rPr lang="en-US" dirty="0"/>
              <a:t> oversight an  (Team of Ross Johnson, Matt Van Natta, Teresa Davis have been working with Andy to transfer oversight duties back internal.  </a:t>
            </a:r>
          </a:p>
          <a:p>
            <a:pPr marL="628650" lvl="1" indent="-171450">
              <a:buFont typeface="Arial" panose="020B0604020202020204" pitchFamily="34" charset="0"/>
              <a:buChar char="•"/>
            </a:pPr>
            <a:r>
              <a:rPr lang="en-US" dirty="0"/>
              <a:t>One change you’ll likely notice is that our on-system project managers will be assisting in the oversight of these local construction projects instead of the management consultant.  </a:t>
            </a:r>
          </a:p>
          <a:p>
            <a:pPr marL="628650" lvl="1" indent="-171450">
              <a:buFont typeface="Arial" panose="020B0604020202020204" pitchFamily="34" charset="0"/>
              <a:buChar char="•"/>
            </a:pPr>
            <a:r>
              <a:rPr lang="en-US" dirty="0"/>
              <a:t>His PM team currently consists of Ross Johnson, Matt Van Natta, and Beth Cunningham.</a:t>
            </a:r>
          </a:p>
          <a:p>
            <a:pPr marL="171450" lvl="0" indent="-171450">
              <a:buFont typeface="Arial" panose="020B0604020202020204" pitchFamily="34" charset="0"/>
              <a:buChar char="•"/>
            </a:pPr>
            <a:r>
              <a:rPr lang="en-US" dirty="0"/>
              <a:t>Nicole Passuello is the newest project development supervisor in PDS and who primarily will be focused on the interstate as well as in charge of the project scoping for the region.</a:t>
            </a:r>
          </a:p>
          <a:p>
            <a:pPr marL="628650" lvl="1" indent="-171450">
              <a:buFont typeface="Arial" panose="020B0604020202020204" pitchFamily="34" charset="0"/>
              <a:buChar char="•"/>
            </a:pPr>
            <a:r>
              <a:rPr lang="en-US" dirty="0"/>
              <a:t>Her PM team consists of Jesse </a:t>
            </a:r>
          </a:p>
          <a:p>
            <a:pPr marL="171450" indent="-171450">
              <a:buFont typeface="Arial" panose="020B0604020202020204" pitchFamily="34" charset="0"/>
              <a:buChar char="•"/>
            </a:pPr>
            <a:r>
              <a:rPr lang="en-US" dirty="0"/>
              <a:t>Bill Kurtz begins his second full summer of construction with WisDOT..  </a:t>
            </a:r>
          </a:p>
          <a:p>
            <a:pPr marL="628650" lvl="1" indent="-171450">
              <a:buFont typeface="Arial" panose="020B0604020202020204" pitchFamily="34" charset="0"/>
              <a:buChar char="•"/>
            </a:pPr>
            <a:r>
              <a:rPr lang="en-US" dirty="0"/>
              <a:t>Bill will be heading up our project or portfolio management unit within the region.  His team of Matt Thornsen, Brendan Dirkes and Mohamad Hayek.</a:t>
            </a:r>
          </a:p>
          <a:p>
            <a:pPr marL="171450" lvl="0" indent="-171450">
              <a:buFont typeface="Arial" panose="020B0604020202020204" pitchFamily="34" charset="0"/>
              <a:buChar char="•"/>
            </a:pPr>
            <a:r>
              <a:rPr lang="en-US" dirty="0"/>
              <a:t>Jeff Olson  heads out consultant unit</a:t>
            </a:r>
          </a:p>
          <a:p>
            <a:pPr marL="628650" lvl="1" indent="-171450">
              <a:buFont typeface="Arial" panose="020B0604020202020204" pitchFamily="34" charset="0"/>
              <a:buChar char="•"/>
            </a:pPr>
            <a:r>
              <a:rPr lang="en-US" dirty="0"/>
              <a:t>This squads PM are Kyle McLean, Phil Keppers, and Matt Dickenson</a:t>
            </a:r>
          </a:p>
          <a:p>
            <a:pPr marL="171450" lvl="0" indent="-171450">
              <a:buFont typeface="Arial" panose="020B0604020202020204" pitchFamily="34" charset="0"/>
              <a:buChar char="•"/>
            </a:pPr>
            <a:r>
              <a:rPr lang="en-US" dirty="0"/>
              <a:t>Jim Koenig has been voluntarily reassigned as a PDS Supervisor from the Planning and Programming area.  We welcome Jim back to the PDS fold.</a:t>
            </a:r>
          </a:p>
          <a:p>
            <a:pPr marL="628650" lvl="1" indent="-171450">
              <a:buFont typeface="Arial" panose="020B0604020202020204" pitchFamily="34" charset="0"/>
              <a:buChar char="•"/>
            </a:pPr>
            <a:r>
              <a:rPr lang="en-US" dirty="0"/>
              <a:t>Jim will oversee the project controls group.  His PMs are David Koepp, Tyler Rongstad, Matt </a:t>
            </a:r>
            <a:r>
              <a:rPr lang="en-US" dirty="0" err="1"/>
              <a:t>Pfieffer</a:t>
            </a:r>
            <a:r>
              <a:rPr lang="en-US" dirty="0"/>
              <a:t>, Tou Yang, and Jennifer Fesenmaier.</a:t>
            </a:r>
          </a:p>
          <a:p>
            <a:pPr marL="171450" lvl="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pPr>
              <a:defRPr/>
            </a:pPr>
            <a:fld id="{BD488F0C-6769-4BD1-B394-ECE77D272E4B}" type="slidenum">
              <a:rPr lang="en-US" smtClean="0"/>
              <a:pPr>
                <a:defRPr/>
              </a:pPr>
              <a:t>3</a:t>
            </a:fld>
            <a:endParaRPr lang="en-US" dirty="0"/>
          </a:p>
        </p:txBody>
      </p:sp>
    </p:spTree>
    <p:extLst>
      <p:ext uri="{BB962C8B-B14F-4D97-AF65-F5344CB8AC3E}">
        <p14:creationId xmlns:p14="http://schemas.microsoft.com/office/powerpoint/2010/main" val="30289633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D488F0C-6769-4BD1-B394-ECE77D272E4B}" type="slidenum">
              <a:rPr lang="en-US" smtClean="0"/>
              <a:pPr>
                <a:defRPr/>
              </a:pPr>
              <a:t>4</a:t>
            </a:fld>
            <a:endParaRPr lang="en-US" dirty="0"/>
          </a:p>
        </p:txBody>
      </p:sp>
    </p:spTree>
    <p:extLst>
      <p:ext uri="{BB962C8B-B14F-4D97-AF65-F5344CB8AC3E}">
        <p14:creationId xmlns:p14="http://schemas.microsoft.com/office/powerpoint/2010/main" val="23783742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D488F0C-6769-4BD1-B394-ECE77D272E4B}" type="slidenum">
              <a:rPr lang="en-US" smtClean="0"/>
              <a:pPr>
                <a:defRPr/>
              </a:pPr>
              <a:t>5</a:t>
            </a:fld>
            <a:endParaRPr lang="en-US" dirty="0"/>
          </a:p>
        </p:txBody>
      </p:sp>
    </p:spTree>
    <p:extLst>
      <p:ext uri="{BB962C8B-B14F-4D97-AF65-F5344CB8AC3E}">
        <p14:creationId xmlns:p14="http://schemas.microsoft.com/office/powerpoint/2010/main" val="31124066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Title 8"/>
          <p:cNvSpPr>
            <a:spLocks noGrp="1"/>
          </p:cNvSpPr>
          <p:nvPr>
            <p:ph type="ctrTitle"/>
          </p:nvPr>
        </p:nvSpPr>
        <p:spPr>
          <a:xfrm>
            <a:off x="685800" y="1752601"/>
            <a:ext cx="7772400" cy="1829761"/>
          </a:xfrm>
        </p:spPr>
        <p:txBody>
          <a:bodyPr anchor="b"/>
          <a:lstStyle>
            <a:lvl1pPr algn="r">
              <a:defRPr sz="4800" b="1">
                <a:solidFill>
                  <a:srgbClr val="213681"/>
                </a:solidFill>
                <a:effectLst>
                  <a:outerShdw blurRad="31750" dist="25400" dir="5400000" algn="tl" rotWithShape="0">
                    <a:srgbClr val="000000">
                      <a:alpha val="25000"/>
                    </a:srgbClr>
                  </a:outerShdw>
                </a:effectLst>
              </a:defRPr>
            </a:lvl1pPr>
            <a:extLst/>
          </a:lstStyle>
          <a:p>
            <a:r>
              <a:rPr lang="en-US" dirty="0"/>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5" name="Slide Number Placeholder 26"/>
          <p:cNvSpPr>
            <a:spLocks noGrp="1"/>
          </p:cNvSpPr>
          <p:nvPr>
            <p:ph type="sldNum" sz="quarter" idx="10"/>
          </p:nvPr>
        </p:nvSpPr>
        <p:spPr>
          <a:xfrm>
            <a:off x="8458200" y="6477000"/>
            <a:ext cx="555625" cy="296863"/>
          </a:xfrm>
          <a:prstGeom prst="rect">
            <a:avLst/>
          </a:prstGeom>
        </p:spPr>
        <p:txBody>
          <a:bodyPr/>
          <a:lstStyle>
            <a:lvl1pPr>
              <a:defRPr sz="1600" b="1" i="0" kern="900" baseline="0">
                <a:solidFill>
                  <a:schemeClr val="bg1"/>
                </a:solidFill>
              </a:defRPr>
            </a:lvl1pPr>
            <a:extLst/>
          </a:lstStyle>
          <a:p>
            <a:pPr>
              <a:defRPr/>
            </a:pPr>
            <a:fld id="{0A2AD120-39C9-4762-9808-4997980F3313}"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rtlCol="0"/>
          <a:lstStyle/>
          <a:p>
            <a:r>
              <a:rPr lang="en-US"/>
              <a:t>Click to edit Master title style</a:t>
            </a:r>
          </a:p>
        </p:txBody>
      </p:sp>
      <p:sp>
        <p:nvSpPr>
          <p:cNvPr id="4" name="Slide Number Placeholder 26"/>
          <p:cNvSpPr>
            <a:spLocks noGrp="1"/>
          </p:cNvSpPr>
          <p:nvPr>
            <p:ph type="sldNum" sz="quarter" idx="10"/>
          </p:nvPr>
        </p:nvSpPr>
        <p:spPr>
          <a:xfrm>
            <a:off x="8458200" y="6477000"/>
            <a:ext cx="555625" cy="296863"/>
          </a:xfrm>
          <a:prstGeom prst="rect">
            <a:avLst/>
          </a:prstGeom>
        </p:spPr>
        <p:txBody>
          <a:bodyPr/>
          <a:lstStyle>
            <a:lvl1pPr>
              <a:defRPr sz="1600" b="1" i="0" kern="900" baseline="0">
                <a:solidFill>
                  <a:schemeClr val="bg1"/>
                </a:solidFill>
              </a:defRPr>
            </a:lvl1pPr>
            <a:extLst/>
          </a:lstStyle>
          <a:p>
            <a:pPr>
              <a:defRPr/>
            </a:pPr>
            <a:fld id="{89C35698-ECFA-45D4-B95F-4F52958123EB}"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a:t>Click to edit Master title style</a:t>
            </a:r>
          </a:p>
        </p:txBody>
      </p:sp>
      <p:sp>
        <p:nvSpPr>
          <p:cNvPr id="5" name="Content Placeholder 4"/>
          <p:cNvSpPr>
            <a:spLocks noGrp="1"/>
          </p:cNvSpPr>
          <p:nvPr>
            <p:ph sz="quarter" idx="2"/>
          </p:nvPr>
        </p:nvSpPr>
        <p:spPr>
          <a:xfrm>
            <a:off x="457200" y="1444294"/>
            <a:ext cx="4040188" cy="3941763"/>
          </a:xfrm>
          <a:gradFill>
            <a:gsLst>
              <a:gs pos="0">
                <a:schemeClr val="bg1"/>
              </a:gs>
              <a:gs pos="64999">
                <a:schemeClr val="bg1">
                  <a:lumMod val="95000"/>
                </a:schemeClr>
              </a:gs>
              <a:gs pos="100000">
                <a:schemeClr val="bg1">
                  <a:lumMod val="85000"/>
                </a:schemeClr>
              </a:gs>
            </a:gsLst>
            <a:lin ang="16800000" scaled="0"/>
          </a:gradFill>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1444294"/>
            <a:ext cx="4041775" cy="3941763"/>
          </a:xfrm>
          <a:gradFill>
            <a:gsLst>
              <a:gs pos="0">
                <a:schemeClr val="bg1"/>
              </a:gs>
              <a:gs pos="64999">
                <a:schemeClr val="bg1">
                  <a:lumMod val="95000"/>
                </a:schemeClr>
              </a:gs>
              <a:gs pos="100000">
                <a:schemeClr val="bg1">
                  <a:lumMod val="85000"/>
                </a:schemeClr>
              </a:gs>
            </a:gsLst>
            <a:lin ang="16800000" scaled="0"/>
          </a:gradFill>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26"/>
          <p:cNvSpPr>
            <a:spLocks noGrp="1"/>
          </p:cNvSpPr>
          <p:nvPr>
            <p:ph type="sldNum" sz="quarter" idx="10"/>
          </p:nvPr>
        </p:nvSpPr>
        <p:spPr>
          <a:xfrm>
            <a:off x="8458200" y="6477000"/>
            <a:ext cx="555625" cy="296863"/>
          </a:xfrm>
          <a:prstGeom prst="rect">
            <a:avLst/>
          </a:prstGeom>
        </p:spPr>
        <p:txBody>
          <a:bodyPr/>
          <a:lstStyle>
            <a:lvl1pPr>
              <a:defRPr sz="1600" b="1" i="0" kern="900" baseline="0">
                <a:solidFill>
                  <a:schemeClr val="bg1"/>
                </a:solidFill>
              </a:defRPr>
            </a:lvl1pPr>
            <a:extLst/>
          </a:lstStyle>
          <a:p>
            <a:pPr>
              <a:defRPr/>
            </a:pPr>
            <a:fld id="{4D1A753E-EC79-4AA7-8B4D-F379B7F83DE6}"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26"/>
          <p:cNvSpPr>
            <a:spLocks noGrp="1"/>
          </p:cNvSpPr>
          <p:nvPr>
            <p:ph type="sldNum" sz="quarter" idx="10"/>
          </p:nvPr>
        </p:nvSpPr>
        <p:spPr>
          <a:xfrm>
            <a:off x="8458200" y="6477000"/>
            <a:ext cx="555625" cy="296863"/>
          </a:xfrm>
          <a:prstGeom prst="rect">
            <a:avLst/>
          </a:prstGeom>
        </p:spPr>
        <p:txBody>
          <a:bodyPr/>
          <a:lstStyle>
            <a:lvl1pPr>
              <a:defRPr sz="1600" b="1" i="0" kern="900" baseline="0">
                <a:solidFill>
                  <a:schemeClr val="bg1"/>
                </a:solidFill>
              </a:defRPr>
            </a:lvl1pPr>
            <a:extLst/>
          </a:lstStyle>
          <a:p>
            <a:pPr>
              <a:defRPr/>
            </a:pPr>
            <a:fld id="{DB104AA0-9F21-4485-B088-466B0F30090C}"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a:t>Click to edit Master title style</a:t>
            </a:r>
          </a:p>
        </p:txBody>
      </p:sp>
      <p:sp>
        <p:nvSpPr>
          <p:cNvPr id="3" name="Text Placeholder 2"/>
          <p:cNvSpPr>
            <a:spLocks noGrp="1"/>
          </p:cNvSpPr>
          <p:nvPr>
            <p:ph type="body" idx="2"/>
          </p:nvPr>
        </p:nvSpPr>
        <p:spPr>
          <a:xfrm>
            <a:off x="4419600" y="5355102"/>
            <a:ext cx="3974592" cy="664698"/>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dirty="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26"/>
          <p:cNvSpPr>
            <a:spLocks noGrp="1"/>
          </p:cNvSpPr>
          <p:nvPr>
            <p:ph type="sldNum" sz="quarter" idx="10"/>
          </p:nvPr>
        </p:nvSpPr>
        <p:spPr>
          <a:xfrm>
            <a:off x="8458200" y="6477000"/>
            <a:ext cx="555625" cy="296863"/>
          </a:xfrm>
          <a:prstGeom prst="rect">
            <a:avLst/>
          </a:prstGeom>
        </p:spPr>
        <p:txBody>
          <a:bodyPr/>
          <a:lstStyle>
            <a:lvl1pPr>
              <a:defRPr sz="1600" b="1" i="0" kern="900" baseline="0">
                <a:solidFill>
                  <a:schemeClr val="bg1"/>
                </a:solidFill>
              </a:defRPr>
            </a:lvl1pPr>
            <a:extLst/>
          </a:lstStyle>
          <a:p>
            <a:pPr>
              <a:defRPr/>
            </a:pPr>
            <a:fld id="{C38AFE01-58B7-4B7A-B8D5-787EBD0E15CF}"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26"/>
          <p:cNvSpPr>
            <a:spLocks noGrp="1"/>
          </p:cNvSpPr>
          <p:nvPr>
            <p:ph type="sldNum" sz="quarter" idx="10"/>
          </p:nvPr>
        </p:nvSpPr>
        <p:spPr>
          <a:xfrm>
            <a:off x="8458200" y="6477000"/>
            <a:ext cx="555625" cy="296863"/>
          </a:xfrm>
          <a:prstGeom prst="rect">
            <a:avLst/>
          </a:prstGeom>
        </p:spPr>
        <p:txBody>
          <a:bodyPr/>
          <a:lstStyle>
            <a:lvl1pPr>
              <a:defRPr sz="1600" b="1" i="0" kern="900" baseline="0">
                <a:solidFill>
                  <a:schemeClr val="bg1"/>
                </a:solidFill>
              </a:defRPr>
            </a:lvl1pPr>
            <a:extLst/>
          </a:lstStyle>
          <a:p>
            <a:pPr>
              <a:defRPr/>
            </a:pPr>
            <a:fld id="{96E48EDD-1FD1-4C50-94FF-D58D47BF0090}"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26"/>
          <p:cNvSpPr>
            <a:spLocks noGrp="1"/>
          </p:cNvSpPr>
          <p:nvPr>
            <p:ph type="sldNum" sz="quarter" idx="10"/>
          </p:nvPr>
        </p:nvSpPr>
        <p:spPr>
          <a:xfrm>
            <a:off x="8458200" y="6477000"/>
            <a:ext cx="555625" cy="296863"/>
          </a:xfrm>
          <a:prstGeom prst="rect">
            <a:avLst/>
          </a:prstGeom>
        </p:spPr>
        <p:txBody>
          <a:bodyPr/>
          <a:lstStyle>
            <a:lvl1pPr>
              <a:defRPr sz="1600" b="1" i="0" kern="900" baseline="0">
                <a:solidFill>
                  <a:schemeClr val="bg1"/>
                </a:solidFill>
              </a:defRPr>
            </a:lvl1pPr>
            <a:extLst/>
          </a:lstStyle>
          <a:p>
            <a:pPr>
              <a:defRPr/>
            </a:pPr>
            <a:fld id="{E0710924-D447-41AA-9A85-433CA037B1E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Freeform 9"/>
          <p:cNvSpPr/>
          <p:nvPr userDrawn="1"/>
        </p:nvSpPr>
        <p:spPr>
          <a:xfrm flipV="1">
            <a:off x="0" y="5206360"/>
            <a:ext cx="9144000" cy="1712045"/>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15026 h 23922"/>
              <a:gd name="connsiteX1" fmla="*/ 21600 w 21600"/>
              <a:gd name="connsiteY1" fmla="*/ 0 h 23922"/>
              <a:gd name="connsiteX2" fmla="*/ 21600 w 21600"/>
              <a:gd name="connsiteY2" fmla="*/ 17322 h 23922"/>
              <a:gd name="connsiteX3" fmla="*/ 0 w 21600"/>
              <a:gd name="connsiteY3" fmla="*/ 20172 h 23922"/>
              <a:gd name="connsiteX4" fmla="*/ 0 w 21600"/>
              <a:gd name="connsiteY4" fmla="*/ 15026 h 23922"/>
              <a:gd name="connsiteX0" fmla="*/ 0 w 21600"/>
              <a:gd name="connsiteY0" fmla="*/ 0 h 8896"/>
              <a:gd name="connsiteX1" fmla="*/ 21600 w 21600"/>
              <a:gd name="connsiteY1" fmla="*/ 0 h 8896"/>
              <a:gd name="connsiteX2" fmla="*/ 21600 w 21600"/>
              <a:gd name="connsiteY2" fmla="*/ 2296 h 8896"/>
              <a:gd name="connsiteX3" fmla="*/ 0 w 21600"/>
              <a:gd name="connsiteY3" fmla="*/ 5146 h 8896"/>
              <a:gd name="connsiteX4" fmla="*/ 0 w 21600"/>
              <a:gd name="connsiteY4" fmla="*/ 0 h 8896"/>
              <a:gd name="connsiteX0" fmla="*/ 0 w 10000"/>
              <a:gd name="connsiteY0" fmla="*/ 0 h 10000"/>
              <a:gd name="connsiteX1" fmla="*/ 10000 w 10000"/>
              <a:gd name="connsiteY1" fmla="*/ 0 h 10000"/>
              <a:gd name="connsiteX2" fmla="*/ 10000 w 10000"/>
              <a:gd name="connsiteY2" fmla="*/ 3704 h 10000"/>
              <a:gd name="connsiteX3" fmla="*/ 0 w 10000"/>
              <a:gd name="connsiteY3" fmla="*/ 5785 h 10000"/>
              <a:gd name="connsiteX4" fmla="*/ 0 w 10000"/>
              <a:gd name="connsiteY4" fmla="*/ 0 h 10000"/>
              <a:gd name="connsiteX0" fmla="*/ 0 w 10000"/>
              <a:gd name="connsiteY0" fmla="*/ 367 h 10367"/>
              <a:gd name="connsiteX1" fmla="*/ 10000 w 10000"/>
              <a:gd name="connsiteY1" fmla="*/ 367 h 10367"/>
              <a:gd name="connsiteX2" fmla="*/ 10000 w 10000"/>
              <a:gd name="connsiteY2" fmla="*/ 4071 h 10367"/>
              <a:gd name="connsiteX3" fmla="*/ 0 w 10000"/>
              <a:gd name="connsiteY3" fmla="*/ 6152 h 10367"/>
              <a:gd name="connsiteX4" fmla="*/ 0 w 10000"/>
              <a:gd name="connsiteY4" fmla="*/ 367 h 10367"/>
              <a:gd name="connsiteX0" fmla="*/ 0 w 10000"/>
              <a:gd name="connsiteY0" fmla="*/ 367 h 8620"/>
              <a:gd name="connsiteX1" fmla="*/ 10000 w 10000"/>
              <a:gd name="connsiteY1" fmla="*/ 367 h 8620"/>
              <a:gd name="connsiteX2" fmla="*/ 10000 w 10000"/>
              <a:gd name="connsiteY2" fmla="*/ 4071 h 8620"/>
              <a:gd name="connsiteX3" fmla="*/ 0 w 10000"/>
              <a:gd name="connsiteY3" fmla="*/ 6152 h 8620"/>
              <a:gd name="connsiteX4" fmla="*/ 0 w 10000"/>
              <a:gd name="connsiteY4" fmla="*/ 367 h 8620"/>
              <a:gd name="connsiteX0" fmla="*/ 0 w 10000"/>
              <a:gd name="connsiteY0" fmla="*/ 426 h 12067"/>
              <a:gd name="connsiteX1" fmla="*/ 10000 w 10000"/>
              <a:gd name="connsiteY1" fmla="*/ 426 h 12067"/>
              <a:gd name="connsiteX2" fmla="*/ 10000 w 10000"/>
              <a:gd name="connsiteY2" fmla="*/ 4723 h 12067"/>
              <a:gd name="connsiteX3" fmla="*/ 0 w 10000"/>
              <a:gd name="connsiteY3" fmla="*/ 7137 h 12067"/>
              <a:gd name="connsiteX4" fmla="*/ 0 w 10000"/>
              <a:gd name="connsiteY4" fmla="*/ 426 h 120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2067">
                <a:moveTo>
                  <a:pt x="0" y="426"/>
                </a:moveTo>
                <a:lnTo>
                  <a:pt x="10000" y="426"/>
                </a:lnTo>
                <a:lnTo>
                  <a:pt x="10000" y="4723"/>
                </a:lnTo>
                <a:cubicBezTo>
                  <a:pt x="8802" y="0"/>
                  <a:pt x="3211" y="12067"/>
                  <a:pt x="0" y="7137"/>
                </a:cubicBezTo>
                <a:lnTo>
                  <a:pt x="0" y="426"/>
                </a:lnTo>
                <a:close/>
              </a:path>
            </a:pathLst>
          </a:custGeom>
          <a:blipFill>
            <a:blip r:embed="rId9" cstate="print"/>
            <a:stretch>
              <a:fillRect t="-50000"/>
            </a:stretch>
          </a:blipFill>
          <a:ln>
            <a:noFill/>
          </a:ln>
          <a:effectLst>
            <a:innerShdw blurRad="63500" dist="50800" dir="16200000">
              <a:prstClr val="black">
                <a:alpha val="50000"/>
              </a:prstClr>
            </a:innerShdw>
          </a:effectLst>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9" name="Title Placeholder 8"/>
          <p:cNvSpPr>
            <a:spLocks noGrp="1"/>
          </p:cNvSpPr>
          <p:nvPr>
            <p:ph type="title"/>
          </p:nvPr>
        </p:nvSpPr>
        <p:spPr>
          <a:xfrm>
            <a:off x="457200" y="533400"/>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en-US" dirty="0"/>
              <a:t>Click to edit Master title style</a:t>
            </a:r>
          </a:p>
        </p:txBody>
      </p:sp>
      <p:sp>
        <p:nvSpPr>
          <p:cNvPr id="1030" name="Text Placeholder 29"/>
          <p:cNvSpPr>
            <a:spLocks noGrp="1"/>
          </p:cNvSpPr>
          <p:nvPr>
            <p:ph type="body" idx="1"/>
          </p:nvPr>
        </p:nvSpPr>
        <p:spPr bwMode="auto">
          <a:xfrm>
            <a:off x="457200" y="1676400"/>
            <a:ext cx="8229600" cy="38735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23" name="Picture 22" descr="WisDOTlogo.gif"/>
          <p:cNvPicPr>
            <a:picLocks noChangeAspect="1"/>
          </p:cNvPicPr>
          <p:nvPr userDrawn="1"/>
        </p:nvPicPr>
        <p:blipFill>
          <a:blip r:embed="rId10" cstate="print"/>
          <a:stretch>
            <a:fillRect/>
          </a:stretch>
        </p:blipFill>
        <p:spPr>
          <a:xfrm>
            <a:off x="308002" y="5943600"/>
            <a:ext cx="762000" cy="762000"/>
          </a:xfrm>
          <a:prstGeom prst="ellipse">
            <a:avLst/>
          </a:prstGeom>
          <a:ln w="38100" cap="rnd" cmpd="sng">
            <a:solidFill>
              <a:schemeClr val="bg1"/>
            </a:solidFill>
          </a:ln>
          <a:effectLst>
            <a:outerShdw blurRad="50800" dist="38100" dir="5400000" algn="t" rotWithShape="0">
              <a:srgbClr val="213681">
                <a:alpha val="40000"/>
              </a:srgbClr>
            </a:outerShdw>
          </a:effectLst>
        </p:spPr>
      </p:pic>
    </p:spTree>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Lst>
  <p:hf hdr="0" ftr="0"/>
  <p:txStyles>
    <p:titleStyle>
      <a:lvl1pPr algn="l" rtl="0" eaLnBrk="0" fontAlgn="base" hangingPunct="0">
        <a:spcBef>
          <a:spcPct val="0"/>
        </a:spcBef>
        <a:spcAft>
          <a:spcPct val="0"/>
        </a:spcAft>
        <a:defRPr sz="4100" b="1" kern="1200">
          <a:solidFill>
            <a:srgbClr val="002F9D"/>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rgbClr val="002F9D"/>
          </a:solidFill>
          <a:latin typeface="Arial" charset="0"/>
        </a:defRPr>
      </a:lvl2pPr>
      <a:lvl3pPr algn="l" rtl="0" eaLnBrk="0" fontAlgn="base" hangingPunct="0">
        <a:spcBef>
          <a:spcPct val="0"/>
        </a:spcBef>
        <a:spcAft>
          <a:spcPct val="0"/>
        </a:spcAft>
        <a:defRPr sz="4100" b="1">
          <a:solidFill>
            <a:srgbClr val="002F9D"/>
          </a:solidFill>
          <a:latin typeface="Arial" charset="0"/>
        </a:defRPr>
      </a:lvl3pPr>
      <a:lvl4pPr algn="l" rtl="0" eaLnBrk="0" fontAlgn="base" hangingPunct="0">
        <a:spcBef>
          <a:spcPct val="0"/>
        </a:spcBef>
        <a:spcAft>
          <a:spcPct val="0"/>
        </a:spcAft>
        <a:defRPr sz="4100" b="1">
          <a:solidFill>
            <a:srgbClr val="002F9D"/>
          </a:solidFill>
          <a:latin typeface="Arial" charset="0"/>
        </a:defRPr>
      </a:lvl4pPr>
      <a:lvl5pPr algn="l" rtl="0" eaLnBrk="0" fontAlgn="base" hangingPunct="0">
        <a:spcBef>
          <a:spcPct val="0"/>
        </a:spcBef>
        <a:spcAft>
          <a:spcPct val="0"/>
        </a:spcAft>
        <a:defRPr sz="4100" b="1">
          <a:solidFill>
            <a:srgbClr val="002F9D"/>
          </a:solidFill>
          <a:latin typeface="Arial" charset="0"/>
        </a:defRPr>
      </a:lvl5pPr>
      <a:lvl6pPr marL="457200" algn="l" rtl="0" fontAlgn="base">
        <a:spcBef>
          <a:spcPct val="0"/>
        </a:spcBef>
        <a:spcAft>
          <a:spcPct val="0"/>
        </a:spcAft>
        <a:defRPr sz="4100" b="1">
          <a:solidFill>
            <a:srgbClr val="002F9D"/>
          </a:solidFill>
          <a:latin typeface="Arial" charset="0"/>
        </a:defRPr>
      </a:lvl6pPr>
      <a:lvl7pPr marL="914400" algn="l" rtl="0" fontAlgn="base">
        <a:spcBef>
          <a:spcPct val="0"/>
        </a:spcBef>
        <a:spcAft>
          <a:spcPct val="0"/>
        </a:spcAft>
        <a:defRPr sz="4100" b="1">
          <a:solidFill>
            <a:srgbClr val="002F9D"/>
          </a:solidFill>
          <a:latin typeface="Arial" charset="0"/>
        </a:defRPr>
      </a:lvl7pPr>
      <a:lvl8pPr marL="1371600" algn="l" rtl="0" fontAlgn="base">
        <a:spcBef>
          <a:spcPct val="0"/>
        </a:spcBef>
        <a:spcAft>
          <a:spcPct val="0"/>
        </a:spcAft>
        <a:defRPr sz="4100" b="1">
          <a:solidFill>
            <a:srgbClr val="002F9D"/>
          </a:solidFill>
          <a:latin typeface="Arial" charset="0"/>
        </a:defRPr>
      </a:lvl8pPr>
      <a:lvl9pPr marL="1828800" algn="l" rtl="0" fontAlgn="base">
        <a:spcBef>
          <a:spcPct val="0"/>
        </a:spcBef>
        <a:spcAft>
          <a:spcPct val="0"/>
        </a:spcAft>
        <a:defRPr sz="4100" b="1">
          <a:solidFill>
            <a:srgbClr val="002F9D"/>
          </a:solidFill>
          <a:latin typeface="Arial"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Wingdings" pitchFamily="2" charset="2"/>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rgbClr val="ED1C24"/>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rgbClr val="ED1C24"/>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rgbClr val="ED1C24"/>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D49A57D-C44E-4093-9D81-B1E31A717817}"/>
              </a:ext>
            </a:extLst>
          </p:cNvPr>
          <p:cNvSpPr>
            <a:spLocks noGrp="1"/>
          </p:cNvSpPr>
          <p:nvPr>
            <p:ph idx="1"/>
          </p:nvPr>
        </p:nvSpPr>
        <p:spPr>
          <a:xfrm>
            <a:off x="457200" y="2971800"/>
            <a:ext cx="8229600" cy="457200"/>
          </a:xfrm>
        </p:spPr>
        <p:txBody>
          <a:bodyPr/>
          <a:lstStyle/>
          <a:p>
            <a:pPr marL="109537" indent="0" algn="ctr">
              <a:buNone/>
            </a:pPr>
            <a:r>
              <a:rPr lang="en-US" dirty="0"/>
              <a:t>Welcome!</a:t>
            </a:r>
          </a:p>
          <a:p>
            <a:pPr marL="109537" indent="0" algn="ctr">
              <a:buNone/>
            </a:pPr>
            <a:endParaRPr lang="en-US" dirty="0"/>
          </a:p>
        </p:txBody>
      </p:sp>
      <p:sp>
        <p:nvSpPr>
          <p:cNvPr id="3" name="Title 2">
            <a:extLst>
              <a:ext uri="{FF2B5EF4-FFF2-40B4-BE49-F238E27FC236}">
                <a16:creationId xmlns:a16="http://schemas.microsoft.com/office/drawing/2014/main" id="{AB1EAE34-22BF-426A-AFE4-D9E0C8D286B6}"/>
              </a:ext>
            </a:extLst>
          </p:cNvPr>
          <p:cNvSpPr>
            <a:spLocks noGrp="1"/>
          </p:cNvSpPr>
          <p:nvPr>
            <p:ph type="title"/>
          </p:nvPr>
        </p:nvSpPr>
        <p:spPr>
          <a:xfrm>
            <a:off x="457200" y="533400"/>
            <a:ext cx="8229600" cy="2667000"/>
          </a:xfrm>
        </p:spPr>
        <p:txBody>
          <a:bodyPr>
            <a:noAutofit/>
          </a:bodyPr>
          <a:lstStyle/>
          <a:p>
            <a:pPr algn="ctr"/>
            <a:r>
              <a:rPr lang="en-US" sz="6000" dirty="0"/>
              <a:t>2019 Spring Construction Training</a:t>
            </a:r>
          </a:p>
        </p:txBody>
      </p:sp>
      <p:sp>
        <p:nvSpPr>
          <p:cNvPr id="4" name="Slide Number Placeholder 3">
            <a:extLst>
              <a:ext uri="{FF2B5EF4-FFF2-40B4-BE49-F238E27FC236}">
                <a16:creationId xmlns:a16="http://schemas.microsoft.com/office/drawing/2014/main" id="{AF25511E-B91B-4AEF-8D0C-5A2E9F45BF88}"/>
              </a:ext>
            </a:extLst>
          </p:cNvPr>
          <p:cNvSpPr>
            <a:spLocks noGrp="1"/>
          </p:cNvSpPr>
          <p:nvPr>
            <p:ph type="sldNum" sz="quarter" idx="10"/>
          </p:nvPr>
        </p:nvSpPr>
        <p:spPr/>
        <p:txBody>
          <a:bodyPr/>
          <a:lstStyle/>
          <a:p>
            <a:pPr>
              <a:defRPr/>
            </a:pPr>
            <a:fld id="{89C35698-ECFA-45D4-B95F-4F52958123EB}" type="slidenum">
              <a:rPr lang="en-US" smtClean="0"/>
              <a:pPr>
                <a:defRPr/>
              </a:pPr>
              <a:t>1</a:t>
            </a:fld>
            <a:endParaRPr lang="en-US" dirty="0"/>
          </a:p>
        </p:txBody>
      </p:sp>
      <p:graphicFrame>
        <p:nvGraphicFramePr>
          <p:cNvPr id="6" name="Table 5">
            <a:extLst>
              <a:ext uri="{FF2B5EF4-FFF2-40B4-BE49-F238E27FC236}">
                <a16:creationId xmlns:a16="http://schemas.microsoft.com/office/drawing/2014/main" id="{46251989-7093-4EE5-A8AC-A3218361FC6A}"/>
              </a:ext>
            </a:extLst>
          </p:cNvPr>
          <p:cNvGraphicFramePr>
            <a:graphicFrameLocks noGrp="1"/>
          </p:cNvGraphicFramePr>
          <p:nvPr>
            <p:extLst>
              <p:ext uri="{D42A27DB-BD31-4B8C-83A1-F6EECF244321}">
                <p14:modId xmlns:p14="http://schemas.microsoft.com/office/powerpoint/2010/main" val="4203425926"/>
              </p:ext>
            </p:extLst>
          </p:nvPr>
        </p:nvGraphicFramePr>
        <p:xfrm>
          <a:off x="1603375" y="3810000"/>
          <a:ext cx="5937250" cy="1516634"/>
        </p:xfrm>
        <a:graphic>
          <a:graphicData uri="http://schemas.openxmlformats.org/drawingml/2006/table">
            <a:tbl>
              <a:tblPr firstRow="1" firstCol="1" bandRow="1">
                <a:tableStyleId>{5C22544A-7EE6-4342-B048-85BDC9FD1C3A}</a:tableStyleId>
              </a:tblPr>
              <a:tblGrid>
                <a:gridCol w="2168525">
                  <a:extLst>
                    <a:ext uri="{9D8B030D-6E8A-4147-A177-3AD203B41FA5}">
                      <a16:colId xmlns:a16="http://schemas.microsoft.com/office/drawing/2014/main" val="1339724305"/>
                    </a:ext>
                  </a:extLst>
                </a:gridCol>
                <a:gridCol w="1657350">
                  <a:extLst>
                    <a:ext uri="{9D8B030D-6E8A-4147-A177-3AD203B41FA5}">
                      <a16:colId xmlns:a16="http://schemas.microsoft.com/office/drawing/2014/main" val="1441128533"/>
                    </a:ext>
                  </a:extLst>
                </a:gridCol>
                <a:gridCol w="2111375">
                  <a:extLst>
                    <a:ext uri="{9D8B030D-6E8A-4147-A177-3AD203B41FA5}">
                      <a16:colId xmlns:a16="http://schemas.microsoft.com/office/drawing/2014/main" val="1535749767"/>
                    </a:ext>
                  </a:extLst>
                </a:gridCol>
              </a:tblGrid>
              <a:tr h="0">
                <a:tc>
                  <a:txBody>
                    <a:bodyPr/>
                    <a:lstStyle/>
                    <a:p>
                      <a:pPr marL="0" marR="0" algn="ctr">
                        <a:lnSpc>
                          <a:spcPct val="107000"/>
                        </a:lnSpc>
                        <a:spcBef>
                          <a:spcPts val="0"/>
                        </a:spcBef>
                        <a:spcAft>
                          <a:spcPts val="0"/>
                        </a:spcAft>
                      </a:pPr>
                      <a:r>
                        <a:rPr lang="en-US" sz="1100" dirty="0">
                          <a:solidFill>
                            <a:schemeClr val="accent2">
                              <a:lumMod val="50000"/>
                            </a:schemeClr>
                          </a:solidFill>
                          <a:effectLst/>
                        </a:rPr>
                        <a:t>Eau Claire</a:t>
                      </a:r>
                      <a:br>
                        <a:rPr lang="en-US" sz="1100" dirty="0">
                          <a:solidFill>
                            <a:schemeClr val="accent2">
                              <a:lumMod val="50000"/>
                            </a:schemeClr>
                          </a:solidFill>
                          <a:effectLst/>
                        </a:rPr>
                      </a:br>
                      <a:r>
                        <a:rPr lang="en-US" sz="1100" dirty="0">
                          <a:solidFill>
                            <a:schemeClr val="accent2">
                              <a:lumMod val="50000"/>
                            </a:schemeClr>
                          </a:solidFill>
                          <a:effectLst/>
                        </a:rPr>
                        <a:t>CVTC - Clairemont Campus</a:t>
                      </a:r>
                      <a:br>
                        <a:rPr lang="en-US" sz="1100" dirty="0">
                          <a:solidFill>
                            <a:schemeClr val="accent2">
                              <a:lumMod val="50000"/>
                            </a:schemeClr>
                          </a:solidFill>
                          <a:effectLst/>
                        </a:rPr>
                      </a:br>
                      <a:r>
                        <a:rPr lang="en-US" sz="1100" dirty="0">
                          <a:solidFill>
                            <a:schemeClr val="accent2">
                              <a:lumMod val="50000"/>
                            </a:schemeClr>
                          </a:solidFill>
                          <a:effectLst/>
                        </a:rPr>
                        <a:t>Business Education Center</a:t>
                      </a:r>
                      <a:br>
                        <a:rPr lang="en-US" sz="1100" dirty="0">
                          <a:solidFill>
                            <a:schemeClr val="accent2">
                              <a:lumMod val="50000"/>
                            </a:schemeClr>
                          </a:solidFill>
                          <a:effectLst/>
                        </a:rPr>
                      </a:br>
                      <a:r>
                        <a:rPr lang="en-US" sz="1100" dirty="0">
                          <a:solidFill>
                            <a:schemeClr val="accent2">
                              <a:lumMod val="50000"/>
                            </a:schemeClr>
                          </a:solidFill>
                          <a:effectLst/>
                        </a:rPr>
                        <a:t>Casper Conference Center – Room BEC 103A/B</a:t>
                      </a:r>
                      <a:br>
                        <a:rPr lang="en-US" sz="1100" dirty="0">
                          <a:solidFill>
                            <a:schemeClr val="accent2">
                              <a:lumMod val="50000"/>
                            </a:schemeClr>
                          </a:solidFill>
                          <a:effectLst/>
                        </a:rPr>
                      </a:br>
                      <a:r>
                        <a:rPr lang="en-US" sz="1100" dirty="0">
                          <a:solidFill>
                            <a:schemeClr val="accent2">
                              <a:lumMod val="50000"/>
                            </a:schemeClr>
                          </a:solidFill>
                          <a:effectLst/>
                        </a:rPr>
                        <a:t>620 West Clairemont Avenue</a:t>
                      </a:r>
                      <a:br>
                        <a:rPr lang="en-US" sz="1100" dirty="0">
                          <a:solidFill>
                            <a:schemeClr val="accent2">
                              <a:lumMod val="50000"/>
                            </a:schemeClr>
                          </a:solidFill>
                          <a:effectLst/>
                        </a:rPr>
                      </a:br>
                      <a:r>
                        <a:rPr lang="en-US" sz="1100" dirty="0">
                          <a:solidFill>
                            <a:schemeClr val="accent2">
                              <a:lumMod val="50000"/>
                            </a:schemeClr>
                          </a:solidFill>
                          <a:effectLst/>
                        </a:rPr>
                        <a:t>Eau Claire, WI  54701</a:t>
                      </a:r>
                    </a:p>
                    <a:p>
                      <a:pPr marL="0" marR="0" algn="ctr">
                        <a:lnSpc>
                          <a:spcPct val="107000"/>
                        </a:lnSpc>
                        <a:spcBef>
                          <a:spcPts val="0"/>
                        </a:spcBef>
                        <a:spcAft>
                          <a:spcPts val="0"/>
                        </a:spcAft>
                      </a:pPr>
                      <a:r>
                        <a:rPr lang="en-US" sz="1600" dirty="0">
                          <a:solidFill>
                            <a:schemeClr val="accent2">
                              <a:lumMod val="50000"/>
                            </a:schemeClr>
                          </a:solidFill>
                          <a:effectLst/>
                        </a:rPr>
                        <a:t> </a:t>
                      </a:r>
                      <a:endParaRPr lang="en-US" sz="1100"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ctr">
                        <a:lnSpc>
                          <a:spcPct val="107000"/>
                        </a:lnSpc>
                        <a:spcBef>
                          <a:spcPts val="0"/>
                        </a:spcBef>
                        <a:spcAft>
                          <a:spcPts val="0"/>
                        </a:spcAft>
                      </a:pPr>
                      <a:r>
                        <a:rPr lang="en-US" sz="1100" dirty="0">
                          <a:solidFill>
                            <a:schemeClr val="accent2">
                              <a:lumMod val="50000"/>
                            </a:schemeClr>
                          </a:solidFill>
                          <a:effectLst/>
                        </a:rPr>
                        <a:t>Spooner</a:t>
                      </a:r>
                    </a:p>
                    <a:p>
                      <a:pPr marL="0" marR="0" algn="ctr">
                        <a:lnSpc>
                          <a:spcPct val="107000"/>
                        </a:lnSpc>
                        <a:spcBef>
                          <a:spcPts val="0"/>
                        </a:spcBef>
                        <a:spcAft>
                          <a:spcPts val="0"/>
                        </a:spcAft>
                      </a:pPr>
                      <a:r>
                        <a:rPr lang="en-US" sz="1100" dirty="0">
                          <a:solidFill>
                            <a:schemeClr val="accent2">
                              <a:lumMod val="50000"/>
                            </a:schemeClr>
                          </a:solidFill>
                          <a:effectLst/>
                        </a:rPr>
                        <a:t>Division of State Patrol</a:t>
                      </a:r>
                    </a:p>
                    <a:p>
                      <a:pPr marL="0" marR="0" algn="ctr">
                        <a:lnSpc>
                          <a:spcPct val="107000"/>
                        </a:lnSpc>
                        <a:spcBef>
                          <a:spcPts val="0"/>
                        </a:spcBef>
                        <a:spcAft>
                          <a:spcPts val="0"/>
                        </a:spcAft>
                      </a:pPr>
                      <a:r>
                        <a:rPr lang="en-US" sz="1100" dirty="0">
                          <a:solidFill>
                            <a:schemeClr val="accent2">
                              <a:lumMod val="50000"/>
                            </a:schemeClr>
                          </a:solidFill>
                          <a:effectLst/>
                        </a:rPr>
                        <a:t>Spooner Post</a:t>
                      </a:r>
                    </a:p>
                    <a:p>
                      <a:pPr marL="0" marR="0" algn="ctr">
                        <a:lnSpc>
                          <a:spcPct val="107000"/>
                        </a:lnSpc>
                        <a:spcBef>
                          <a:spcPts val="0"/>
                        </a:spcBef>
                        <a:spcAft>
                          <a:spcPts val="0"/>
                        </a:spcAft>
                      </a:pPr>
                      <a:r>
                        <a:rPr lang="en-US" sz="1100" dirty="0">
                          <a:solidFill>
                            <a:schemeClr val="accent2">
                              <a:lumMod val="50000"/>
                            </a:schemeClr>
                          </a:solidFill>
                          <a:effectLst/>
                        </a:rPr>
                        <a:t>W7102 Green Valley Road</a:t>
                      </a:r>
                      <a:br>
                        <a:rPr lang="en-US" sz="1100" dirty="0">
                          <a:solidFill>
                            <a:schemeClr val="accent2">
                              <a:lumMod val="50000"/>
                            </a:schemeClr>
                          </a:solidFill>
                          <a:effectLst/>
                        </a:rPr>
                      </a:br>
                      <a:r>
                        <a:rPr lang="en-US" sz="1100" dirty="0">
                          <a:solidFill>
                            <a:schemeClr val="accent2">
                              <a:lumMod val="50000"/>
                            </a:schemeClr>
                          </a:solidFill>
                          <a:effectLst/>
                        </a:rPr>
                        <a:t>Spooner, WI 54801</a:t>
                      </a:r>
                      <a:endParaRPr lang="en-US" sz="1100"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ctr">
                        <a:lnSpc>
                          <a:spcPct val="107000"/>
                        </a:lnSpc>
                        <a:spcBef>
                          <a:spcPts val="0"/>
                        </a:spcBef>
                        <a:spcAft>
                          <a:spcPts val="0"/>
                        </a:spcAft>
                      </a:pPr>
                      <a:r>
                        <a:rPr lang="en-US" sz="1100" dirty="0">
                          <a:solidFill>
                            <a:schemeClr val="tx2">
                              <a:lumMod val="50000"/>
                            </a:schemeClr>
                          </a:solidFill>
                          <a:effectLst/>
                        </a:rPr>
                        <a:t>Superior</a:t>
                      </a:r>
                      <a:br>
                        <a:rPr lang="en-US" sz="1100" dirty="0">
                          <a:solidFill>
                            <a:schemeClr val="tx2">
                              <a:lumMod val="50000"/>
                            </a:schemeClr>
                          </a:solidFill>
                          <a:effectLst/>
                        </a:rPr>
                      </a:br>
                      <a:r>
                        <a:rPr lang="en-US" sz="1100" dirty="0">
                          <a:solidFill>
                            <a:schemeClr val="tx2">
                              <a:lumMod val="50000"/>
                            </a:schemeClr>
                          </a:solidFill>
                          <a:effectLst/>
                        </a:rPr>
                        <a:t>WisDOT NW Region Superior Office</a:t>
                      </a:r>
                      <a:br>
                        <a:rPr lang="en-US" sz="1100" dirty="0">
                          <a:solidFill>
                            <a:schemeClr val="tx2">
                              <a:lumMod val="50000"/>
                            </a:schemeClr>
                          </a:solidFill>
                          <a:effectLst/>
                        </a:rPr>
                      </a:br>
                      <a:r>
                        <a:rPr lang="en-US" sz="1100" dirty="0">
                          <a:solidFill>
                            <a:schemeClr val="tx2">
                              <a:lumMod val="50000"/>
                            </a:schemeClr>
                          </a:solidFill>
                          <a:effectLst/>
                        </a:rPr>
                        <a:t>Lake Superior Conference Room</a:t>
                      </a:r>
                      <a:br>
                        <a:rPr lang="en-US" sz="1100" dirty="0">
                          <a:solidFill>
                            <a:schemeClr val="tx2">
                              <a:lumMod val="50000"/>
                            </a:schemeClr>
                          </a:solidFill>
                          <a:effectLst/>
                        </a:rPr>
                      </a:br>
                      <a:r>
                        <a:rPr lang="en-US" sz="1100" dirty="0">
                          <a:solidFill>
                            <a:schemeClr val="tx2">
                              <a:lumMod val="50000"/>
                            </a:schemeClr>
                          </a:solidFill>
                          <a:effectLst/>
                        </a:rPr>
                        <a:t>1701 N 4</a:t>
                      </a:r>
                      <a:r>
                        <a:rPr lang="en-US" sz="1100" baseline="30000" dirty="0">
                          <a:solidFill>
                            <a:schemeClr val="tx2">
                              <a:lumMod val="50000"/>
                            </a:schemeClr>
                          </a:solidFill>
                          <a:effectLst/>
                        </a:rPr>
                        <a:t>th</a:t>
                      </a:r>
                      <a:r>
                        <a:rPr lang="en-US" sz="1100" dirty="0">
                          <a:solidFill>
                            <a:schemeClr val="tx2">
                              <a:lumMod val="50000"/>
                            </a:schemeClr>
                          </a:solidFill>
                          <a:effectLst/>
                        </a:rPr>
                        <a:t> Street</a:t>
                      </a:r>
                      <a:br>
                        <a:rPr lang="en-US" sz="1100" dirty="0">
                          <a:solidFill>
                            <a:schemeClr val="tx2">
                              <a:lumMod val="50000"/>
                            </a:schemeClr>
                          </a:solidFill>
                          <a:effectLst/>
                        </a:rPr>
                      </a:br>
                      <a:r>
                        <a:rPr lang="en-US" sz="1100" dirty="0">
                          <a:solidFill>
                            <a:schemeClr val="tx2">
                              <a:lumMod val="50000"/>
                            </a:schemeClr>
                          </a:solidFill>
                          <a:effectLst/>
                        </a:rPr>
                        <a:t>Superior, WI 54880</a:t>
                      </a:r>
                      <a:br>
                        <a:rPr lang="en-US" sz="1100" dirty="0">
                          <a:solidFill>
                            <a:schemeClr val="tx2">
                              <a:lumMod val="50000"/>
                            </a:schemeClr>
                          </a:solidFill>
                          <a:effectLst/>
                        </a:rPr>
                      </a:br>
                      <a:endParaRPr lang="en-US" sz="1100" dirty="0">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67541564"/>
                  </a:ext>
                </a:extLst>
              </a:tr>
            </a:tbl>
          </a:graphicData>
        </a:graphic>
      </p:graphicFrame>
    </p:spTree>
    <p:extLst>
      <p:ext uri="{BB962C8B-B14F-4D97-AF65-F5344CB8AC3E}">
        <p14:creationId xmlns:p14="http://schemas.microsoft.com/office/powerpoint/2010/main" val="4001750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D51F080-2627-43B8-94CC-3ADCDFABEC11}"/>
              </a:ext>
            </a:extLst>
          </p:cNvPr>
          <p:cNvSpPr>
            <a:spLocks noGrp="1"/>
          </p:cNvSpPr>
          <p:nvPr>
            <p:ph type="title"/>
          </p:nvPr>
        </p:nvSpPr>
        <p:spPr>
          <a:xfrm>
            <a:off x="432594" y="571500"/>
            <a:ext cx="8278812" cy="1143000"/>
          </a:xfrm>
        </p:spPr>
        <p:txBody>
          <a:bodyPr>
            <a:noAutofit/>
          </a:bodyPr>
          <a:lstStyle/>
          <a:p>
            <a:pPr algn="ctr"/>
            <a:r>
              <a:rPr lang="en-US" sz="4000" dirty="0"/>
              <a:t>Project Development Updates</a:t>
            </a:r>
          </a:p>
        </p:txBody>
      </p:sp>
      <p:sp>
        <p:nvSpPr>
          <p:cNvPr id="4" name="Slide Number Placeholder 3">
            <a:extLst>
              <a:ext uri="{FF2B5EF4-FFF2-40B4-BE49-F238E27FC236}">
                <a16:creationId xmlns:a16="http://schemas.microsoft.com/office/drawing/2014/main" id="{B2817ED4-570E-4735-B0D4-62EC462A3472}"/>
              </a:ext>
            </a:extLst>
          </p:cNvPr>
          <p:cNvSpPr>
            <a:spLocks noGrp="1"/>
          </p:cNvSpPr>
          <p:nvPr>
            <p:ph type="sldNum" sz="quarter" idx="10"/>
          </p:nvPr>
        </p:nvSpPr>
        <p:spPr/>
        <p:txBody>
          <a:bodyPr/>
          <a:lstStyle/>
          <a:p>
            <a:pPr>
              <a:defRPr/>
            </a:pPr>
            <a:fld id="{89C35698-ECFA-45D4-B95F-4F52958123EB}" type="slidenum">
              <a:rPr lang="en-US" smtClean="0"/>
              <a:pPr>
                <a:defRPr/>
              </a:pPr>
              <a:t>2</a:t>
            </a:fld>
            <a:endParaRPr lang="en-US" dirty="0"/>
          </a:p>
        </p:txBody>
      </p:sp>
      <p:grpSp>
        <p:nvGrpSpPr>
          <p:cNvPr id="27" name="Group 26">
            <a:extLst>
              <a:ext uri="{FF2B5EF4-FFF2-40B4-BE49-F238E27FC236}">
                <a16:creationId xmlns:a16="http://schemas.microsoft.com/office/drawing/2014/main" id="{B586549C-EFFA-4768-9559-A2A91AEC72F9}"/>
              </a:ext>
            </a:extLst>
          </p:cNvPr>
          <p:cNvGrpSpPr/>
          <p:nvPr/>
        </p:nvGrpSpPr>
        <p:grpSpPr>
          <a:xfrm>
            <a:off x="2132570" y="2362200"/>
            <a:ext cx="4878859" cy="2450388"/>
            <a:chOff x="609600" y="2078590"/>
            <a:chExt cx="4878859" cy="2450388"/>
          </a:xfrm>
        </p:grpSpPr>
        <p:sp>
          <p:nvSpPr>
            <p:cNvPr id="5" name="Rectangle 4">
              <a:extLst>
                <a:ext uri="{FF2B5EF4-FFF2-40B4-BE49-F238E27FC236}">
                  <a16:creationId xmlns:a16="http://schemas.microsoft.com/office/drawing/2014/main" id="{522D803F-9FD9-4092-8AF7-3A2704DFCF43}"/>
                </a:ext>
              </a:extLst>
            </p:cNvPr>
            <p:cNvSpPr/>
            <p:nvPr/>
          </p:nvSpPr>
          <p:spPr>
            <a:xfrm>
              <a:off x="609600" y="2583083"/>
              <a:ext cx="1981200" cy="80125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Paul Conlin</a:t>
              </a:r>
            </a:p>
            <a:p>
              <a:pPr algn="ctr"/>
              <a:r>
                <a:rPr lang="en-US" dirty="0"/>
                <a:t>PDS Chief</a:t>
              </a:r>
            </a:p>
          </p:txBody>
        </p:sp>
        <p:sp>
          <p:nvSpPr>
            <p:cNvPr id="6" name="Rectangle 5">
              <a:extLst>
                <a:ext uri="{FF2B5EF4-FFF2-40B4-BE49-F238E27FC236}">
                  <a16:creationId xmlns:a16="http://schemas.microsoft.com/office/drawing/2014/main" id="{B55D4688-5022-43CA-8EC5-B66F4E556D51}"/>
                </a:ext>
              </a:extLst>
            </p:cNvPr>
            <p:cNvSpPr/>
            <p:nvPr/>
          </p:nvSpPr>
          <p:spPr>
            <a:xfrm>
              <a:off x="3507259" y="2578958"/>
              <a:ext cx="1981200" cy="80125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Tara Weiss</a:t>
              </a:r>
            </a:p>
            <a:p>
              <a:pPr algn="ctr"/>
              <a:r>
                <a:rPr lang="en-US" dirty="0"/>
                <a:t>PDS Chief</a:t>
              </a:r>
            </a:p>
          </p:txBody>
        </p:sp>
        <p:cxnSp>
          <p:nvCxnSpPr>
            <p:cNvPr id="8" name="Straight Connector 7">
              <a:extLst>
                <a:ext uri="{FF2B5EF4-FFF2-40B4-BE49-F238E27FC236}">
                  <a16:creationId xmlns:a16="http://schemas.microsoft.com/office/drawing/2014/main" id="{112995C0-DA76-46FF-B0C2-EF741261FAF6}"/>
                </a:ext>
              </a:extLst>
            </p:cNvPr>
            <p:cNvCxnSpPr>
              <a:stCxn id="5" idx="2"/>
            </p:cNvCxnSpPr>
            <p:nvPr/>
          </p:nvCxnSpPr>
          <p:spPr>
            <a:xfrm>
              <a:off x="1600200" y="3384334"/>
              <a:ext cx="0" cy="572322"/>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a:extLst>
                <a:ext uri="{FF2B5EF4-FFF2-40B4-BE49-F238E27FC236}">
                  <a16:creationId xmlns:a16="http://schemas.microsoft.com/office/drawing/2014/main" id="{48F873FE-D696-426D-A20E-414B0B0DDC6F}"/>
                </a:ext>
              </a:extLst>
            </p:cNvPr>
            <p:cNvCxnSpPr>
              <a:cxnSpLocks/>
            </p:cNvCxnSpPr>
            <p:nvPr/>
          </p:nvCxnSpPr>
          <p:spPr>
            <a:xfrm>
              <a:off x="1600200" y="3956656"/>
              <a:ext cx="1371600" cy="0"/>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a:extLst>
                <a:ext uri="{FF2B5EF4-FFF2-40B4-BE49-F238E27FC236}">
                  <a16:creationId xmlns:a16="http://schemas.microsoft.com/office/drawing/2014/main" id="{A7847F57-F575-4F1B-87F2-C7219288A309}"/>
                </a:ext>
              </a:extLst>
            </p:cNvPr>
            <p:cNvCxnSpPr/>
            <p:nvPr/>
          </p:nvCxnSpPr>
          <p:spPr>
            <a:xfrm>
              <a:off x="4572000" y="3391036"/>
              <a:ext cx="0" cy="572322"/>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a:extLst>
                <a:ext uri="{FF2B5EF4-FFF2-40B4-BE49-F238E27FC236}">
                  <a16:creationId xmlns:a16="http://schemas.microsoft.com/office/drawing/2014/main" id="{988EA55E-FE3A-4392-AEC6-B8D69CD4FF24}"/>
                </a:ext>
              </a:extLst>
            </p:cNvPr>
            <p:cNvCxnSpPr>
              <a:cxnSpLocks/>
            </p:cNvCxnSpPr>
            <p:nvPr/>
          </p:nvCxnSpPr>
          <p:spPr>
            <a:xfrm flipH="1">
              <a:off x="2971800" y="3956656"/>
              <a:ext cx="1600200" cy="6703"/>
            </a:xfrm>
            <a:prstGeom prst="line">
              <a:avLst/>
            </a:prstGeom>
          </p:spPr>
          <p:style>
            <a:lnRef idx="1">
              <a:schemeClr val="dk1"/>
            </a:lnRef>
            <a:fillRef idx="0">
              <a:schemeClr val="dk1"/>
            </a:fillRef>
            <a:effectRef idx="0">
              <a:schemeClr val="dk1"/>
            </a:effectRef>
            <a:fontRef idx="minor">
              <a:schemeClr val="tx1"/>
            </a:fontRef>
          </p:style>
        </p:cxnSp>
        <p:cxnSp>
          <p:nvCxnSpPr>
            <p:cNvPr id="18" name="Straight Connector 17">
              <a:extLst>
                <a:ext uri="{FF2B5EF4-FFF2-40B4-BE49-F238E27FC236}">
                  <a16:creationId xmlns:a16="http://schemas.microsoft.com/office/drawing/2014/main" id="{0B6A8499-10E2-4204-B599-D6E3E0F4E2C2}"/>
                </a:ext>
              </a:extLst>
            </p:cNvPr>
            <p:cNvCxnSpPr/>
            <p:nvPr/>
          </p:nvCxnSpPr>
          <p:spPr>
            <a:xfrm>
              <a:off x="3124200" y="3956656"/>
              <a:ext cx="0" cy="572322"/>
            </a:xfrm>
            <a:prstGeom prst="line">
              <a:avLst/>
            </a:prstGeom>
          </p:spPr>
          <p:style>
            <a:lnRef idx="1">
              <a:schemeClr val="dk1"/>
            </a:lnRef>
            <a:fillRef idx="0">
              <a:schemeClr val="dk1"/>
            </a:fillRef>
            <a:effectRef idx="0">
              <a:schemeClr val="dk1"/>
            </a:effectRef>
            <a:fontRef idx="minor">
              <a:schemeClr val="tx1"/>
            </a:fontRef>
          </p:style>
        </p:cxnSp>
        <p:sp>
          <p:nvSpPr>
            <p:cNvPr id="26" name="TextBox 25">
              <a:extLst>
                <a:ext uri="{FF2B5EF4-FFF2-40B4-BE49-F238E27FC236}">
                  <a16:creationId xmlns:a16="http://schemas.microsoft.com/office/drawing/2014/main" id="{A8D3B3E0-3172-49F1-9A55-32CEEC0A3C55}"/>
                </a:ext>
              </a:extLst>
            </p:cNvPr>
            <p:cNvSpPr txBox="1"/>
            <p:nvPr/>
          </p:nvSpPr>
          <p:spPr>
            <a:xfrm>
              <a:off x="1503405" y="2078590"/>
              <a:ext cx="3962400" cy="369332"/>
            </a:xfrm>
            <a:prstGeom prst="rect">
              <a:avLst/>
            </a:prstGeom>
            <a:noFill/>
          </p:spPr>
          <p:txBody>
            <a:bodyPr wrap="square" rtlCol="0">
              <a:spAutoFit/>
            </a:bodyPr>
            <a:lstStyle/>
            <a:p>
              <a:r>
                <a:rPr lang="en-US" dirty="0"/>
                <a:t>Project Development Chief(s)</a:t>
              </a:r>
            </a:p>
          </p:txBody>
        </p:sp>
      </p:grpSp>
    </p:spTree>
    <p:extLst>
      <p:ext uri="{BB962C8B-B14F-4D97-AF65-F5344CB8AC3E}">
        <p14:creationId xmlns:p14="http://schemas.microsoft.com/office/powerpoint/2010/main" val="220377384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D51F080-2627-43B8-94CC-3ADCDFABEC11}"/>
              </a:ext>
            </a:extLst>
          </p:cNvPr>
          <p:cNvSpPr>
            <a:spLocks noGrp="1"/>
          </p:cNvSpPr>
          <p:nvPr>
            <p:ph type="title"/>
          </p:nvPr>
        </p:nvSpPr>
        <p:spPr>
          <a:xfrm>
            <a:off x="432594" y="571500"/>
            <a:ext cx="8278812" cy="1143000"/>
          </a:xfrm>
        </p:spPr>
        <p:txBody>
          <a:bodyPr>
            <a:noAutofit/>
          </a:bodyPr>
          <a:lstStyle/>
          <a:p>
            <a:pPr algn="ctr"/>
            <a:r>
              <a:rPr lang="en-US" sz="4000" dirty="0"/>
              <a:t>Project Development Updates</a:t>
            </a:r>
          </a:p>
        </p:txBody>
      </p:sp>
      <p:sp>
        <p:nvSpPr>
          <p:cNvPr id="4" name="Slide Number Placeholder 3">
            <a:extLst>
              <a:ext uri="{FF2B5EF4-FFF2-40B4-BE49-F238E27FC236}">
                <a16:creationId xmlns:a16="http://schemas.microsoft.com/office/drawing/2014/main" id="{B2817ED4-570E-4735-B0D4-62EC462A3472}"/>
              </a:ext>
            </a:extLst>
          </p:cNvPr>
          <p:cNvSpPr>
            <a:spLocks noGrp="1"/>
          </p:cNvSpPr>
          <p:nvPr>
            <p:ph type="sldNum" sz="quarter" idx="10"/>
          </p:nvPr>
        </p:nvSpPr>
        <p:spPr/>
        <p:txBody>
          <a:bodyPr/>
          <a:lstStyle/>
          <a:p>
            <a:pPr>
              <a:defRPr/>
            </a:pPr>
            <a:fld id="{89C35698-ECFA-45D4-B95F-4F52958123EB}" type="slidenum">
              <a:rPr lang="en-US" smtClean="0"/>
              <a:pPr>
                <a:defRPr/>
              </a:pPr>
              <a:t>3</a:t>
            </a:fld>
            <a:endParaRPr lang="en-US" dirty="0"/>
          </a:p>
        </p:txBody>
      </p:sp>
      <p:grpSp>
        <p:nvGrpSpPr>
          <p:cNvPr id="41" name="Group 40">
            <a:extLst>
              <a:ext uri="{FF2B5EF4-FFF2-40B4-BE49-F238E27FC236}">
                <a16:creationId xmlns:a16="http://schemas.microsoft.com/office/drawing/2014/main" id="{F35E8DD9-7B96-4CC3-B108-05D6EF308F01}"/>
              </a:ext>
            </a:extLst>
          </p:cNvPr>
          <p:cNvGrpSpPr/>
          <p:nvPr/>
        </p:nvGrpSpPr>
        <p:grpSpPr>
          <a:xfrm>
            <a:off x="609600" y="2667000"/>
            <a:ext cx="7766006" cy="2417291"/>
            <a:chOff x="432594" y="2040409"/>
            <a:chExt cx="7766006" cy="2417291"/>
          </a:xfrm>
        </p:grpSpPr>
        <p:sp>
          <p:nvSpPr>
            <p:cNvPr id="5" name="Rectangle 4">
              <a:extLst>
                <a:ext uri="{FF2B5EF4-FFF2-40B4-BE49-F238E27FC236}">
                  <a16:creationId xmlns:a16="http://schemas.microsoft.com/office/drawing/2014/main" id="{522D803F-9FD9-4092-8AF7-3A2704DFCF43}"/>
                </a:ext>
              </a:extLst>
            </p:cNvPr>
            <p:cNvSpPr/>
            <p:nvPr/>
          </p:nvSpPr>
          <p:spPr>
            <a:xfrm>
              <a:off x="432594" y="2040409"/>
              <a:ext cx="1981200" cy="8001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Andrew Stensland</a:t>
              </a:r>
            </a:p>
            <a:p>
              <a:pPr algn="ctr"/>
              <a:r>
                <a:rPr lang="en-US" dirty="0"/>
                <a:t>PDS Supervisor</a:t>
              </a:r>
            </a:p>
          </p:txBody>
        </p:sp>
        <p:sp>
          <p:nvSpPr>
            <p:cNvPr id="6" name="Rectangle 5">
              <a:extLst>
                <a:ext uri="{FF2B5EF4-FFF2-40B4-BE49-F238E27FC236}">
                  <a16:creationId xmlns:a16="http://schemas.microsoft.com/office/drawing/2014/main" id="{B55D4688-5022-43CA-8EC5-B66F4E556D51}"/>
                </a:ext>
              </a:extLst>
            </p:cNvPr>
            <p:cNvSpPr/>
            <p:nvPr/>
          </p:nvSpPr>
          <p:spPr>
            <a:xfrm>
              <a:off x="432594" y="3657600"/>
              <a:ext cx="1981200" cy="8001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Bill Kurtz</a:t>
              </a:r>
            </a:p>
            <a:p>
              <a:pPr algn="ctr"/>
              <a:r>
                <a:rPr lang="en-US" dirty="0"/>
                <a:t>PDS Supervisor </a:t>
              </a:r>
            </a:p>
          </p:txBody>
        </p:sp>
        <p:cxnSp>
          <p:nvCxnSpPr>
            <p:cNvPr id="8" name="Straight Connector 7">
              <a:extLst>
                <a:ext uri="{FF2B5EF4-FFF2-40B4-BE49-F238E27FC236}">
                  <a16:creationId xmlns:a16="http://schemas.microsoft.com/office/drawing/2014/main" id="{112995C0-DA76-46FF-B0C2-EF741261FAF6}"/>
                </a:ext>
              </a:extLst>
            </p:cNvPr>
            <p:cNvCxnSpPr>
              <a:cxnSpLocks/>
              <a:stCxn id="5" idx="2"/>
              <a:endCxn id="6" idx="0"/>
            </p:cNvCxnSpPr>
            <p:nvPr/>
          </p:nvCxnSpPr>
          <p:spPr>
            <a:xfrm>
              <a:off x="1423194" y="2840509"/>
              <a:ext cx="0" cy="817091"/>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a:extLst>
                <a:ext uri="{FF2B5EF4-FFF2-40B4-BE49-F238E27FC236}">
                  <a16:creationId xmlns:a16="http://schemas.microsoft.com/office/drawing/2014/main" id="{48F873FE-D696-426D-A20E-414B0B0DDC6F}"/>
                </a:ext>
              </a:extLst>
            </p:cNvPr>
            <p:cNvCxnSpPr>
              <a:cxnSpLocks/>
              <a:endCxn id="31" idx="1"/>
            </p:cNvCxnSpPr>
            <p:nvPr/>
          </p:nvCxnSpPr>
          <p:spPr>
            <a:xfrm>
              <a:off x="2413794" y="2440459"/>
              <a:ext cx="911203" cy="0"/>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a:extLst>
                <a:ext uri="{FF2B5EF4-FFF2-40B4-BE49-F238E27FC236}">
                  <a16:creationId xmlns:a16="http://schemas.microsoft.com/office/drawing/2014/main" id="{A7847F57-F575-4F1B-87F2-C7219288A309}"/>
                </a:ext>
              </a:extLst>
            </p:cNvPr>
            <p:cNvCxnSpPr>
              <a:cxnSpLocks/>
              <a:stCxn id="33" idx="2"/>
              <a:endCxn id="32" idx="0"/>
            </p:cNvCxnSpPr>
            <p:nvPr/>
          </p:nvCxnSpPr>
          <p:spPr>
            <a:xfrm>
              <a:off x="7208000" y="2840509"/>
              <a:ext cx="0" cy="817091"/>
            </a:xfrm>
            <a:prstGeom prst="line">
              <a:avLst/>
            </a:prstGeom>
          </p:spPr>
          <p:style>
            <a:lnRef idx="1">
              <a:schemeClr val="dk1"/>
            </a:lnRef>
            <a:fillRef idx="0">
              <a:schemeClr val="dk1"/>
            </a:fillRef>
            <a:effectRef idx="0">
              <a:schemeClr val="dk1"/>
            </a:effectRef>
            <a:fontRef idx="minor">
              <a:schemeClr val="tx1"/>
            </a:fontRef>
          </p:style>
        </p:cxnSp>
        <p:sp>
          <p:nvSpPr>
            <p:cNvPr id="31" name="Rectangle 30">
              <a:extLst>
                <a:ext uri="{FF2B5EF4-FFF2-40B4-BE49-F238E27FC236}">
                  <a16:creationId xmlns:a16="http://schemas.microsoft.com/office/drawing/2014/main" id="{204564E4-64D9-4A8B-95F9-580828F6E452}"/>
                </a:ext>
              </a:extLst>
            </p:cNvPr>
            <p:cNvSpPr/>
            <p:nvPr/>
          </p:nvSpPr>
          <p:spPr>
            <a:xfrm>
              <a:off x="3324997" y="2040409"/>
              <a:ext cx="1981200" cy="8001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Nicole Passuello</a:t>
              </a:r>
            </a:p>
            <a:p>
              <a:pPr algn="ctr"/>
              <a:r>
                <a:rPr lang="en-US" dirty="0"/>
                <a:t>PDS Supervisor</a:t>
              </a:r>
            </a:p>
          </p:txBody>
        </p:sp>
        <p:sp>
          <p:nvSpPr>
            <p:cNvPr id="32" name="Rectangle 31">
              <a:extLst>
                <a:ext uri="{FF2B5EF4-FFF2-40B4-BE49-F238E27FC236}">
                  <a16:creationId xmlns:a16="http://schemas.microsoft.com/office/drawing/2014/main" id="{1A62E253-24B8-491D-8B41-C98717EA396A}"/>
                </a:ext>
              </a:extLst>
            </p:cNvPr>
            <p:cNvSpPr/>
            <p:nvPr/>
          </p:nvSpPr>
          <p:spPr>
            <a:xfrm>
              <a:off x="6217400" y="3657600"/>
              <a:ext cx="1981200" cy="8001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Jim Koenig</a:t>
              </a:r>
            </a:p>
            <a:p>
              <a:pPr algn="ctr"/>
              <a:r>
                <a:rPr lang="en-US" dirty="0"/>
                <a:t>PDS Supervisor</a:t>
              </a:r>
            </a:p>
          </p:txBody>
        </p:sp>
        <p:sp>
          <p:nvSpPr>
            <p:cNvPr id="33" name="Rectangle 32">
              <a:extLst>
                <a:ext uri="{FF2B5EF4-FFF2-40B4-BE49-F238E27FC236}">
                  <a16:creationId xmlns:a16="http://schemas.microsoft.com/office/drawing/2014/main" id="{74C81F9E-C667-4248-BC6C-0D4198DFEFBA}"/>
                </a:ext>
              </a:extLst>
            </p:cNvPr>
            <p:cNvSpPr/>
            <p:nvPr/>
          </p:nvSpPr>
          <p:spPr>
            <a:xfrm>
              <a:off x="6217400" y="2040409"/>
              <a:ext cx="1981200" cy="8001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Jeff Olson</a:t>
              </a:r>
            </a:p>
            <a:p>
              <a:pPr algn="ctr"/>
              <a:r>
                <a:rPr lang="en-US" dirty="0"/>
                <a:t>PDS Supervisor</a:t>
              </a:r>
            </a:p>
          </p:txBody>
        </p:sp>
        <p:cxnSp>
          <p:nvCxnSpPr>
            <p:cNvPr id="39" name="Straight Connector 38">
              <a:extLst>
                <a:ext uri="{FF2B5EF4-FFF2-40B4-BE49-F238E27FC236}">
                  <a16:creationId xmlns:a16="http://schemas.microsoft.com/office/drawing/2014/main" id="{92E8E763-57B8-4FA5-90D4-B0A4B38500D9}"/>
                </a:ext>
              </a:extLst>
            </p:cNvPr>
            <p:cNvCxnSpPr>
              <a:stCxn id="31" idx="3"/>
              <a:endCxn id="33" idx="1"/>
            </p:cNvCxnSpPr>
            <p:nvPr/>
          </p:nvCxnSpPr>
          <p:spPr>
            <a:xfrm>
              <a:off x="5306197" y="2440459"/>
              <a:ext cx="911203" cy="0"/>
            </a:xfrm>
            <a:prstGeom prst="line">
              <a:avLst/>
            </a:prstGeom>
          </p:spPr>
          <p:style>
            <a:lnRef idx="1">
              <a:schemeClr val="dk1"/>
            </a:lnRef>
            <a:fillRef idx="0">
              <a:schemeClr val="dk1"/>
            </a:fillRef>
            <a:effectRef idx="0">
              <a:schemeClr val="dk1"/>
            </a:effectRef>
            <a:fontRef idx="minor">
              <a:schemeClr val="tx1"/>
            </a:fontRef>
          </p:style>
        </p:cxnSp>
      </p:grpSp>
      <p:sp>
        <p:nvSpPr>
          <p:cNvPr id="42" name="TextBox 41">
            <a:extLst>
              <a:ext uri="{FF2B5EF4-FFF2-40B4-BE49-F238E27FC236}">
                <a16:creationId xmlns:a16="http://schemas.microsoft.com/office/drawing/2014/main" id="{66A304E0-78BE-44D1-A0A7-A483741A53E9}"/>
              </a:ext>
            </a:extLst>
          </p:cNvPr>
          <p:cNvSpPr txBox="1"/>
          <p:nvPr/>
        </p:nvSpPr>
        <p:spPr>
          <a:xfrm>
            <a:off x="1711303" y="1799850"/>
            <a:ext cx="5562600" cy="523220"/>
          </a:xfrm>
          <a:prstGeom prst="rect">
            <a:avLst/>
          </a:prstGeom>
          <a:noFill/>
        </p:spPr>
        <p:txBody>
          <a:bodyPr wrap="square" rtlCol="0">
            <a:spAutoFit/>
          </a:bodyPr>
          <a:lstStyle/>
          <a:p>
            <a:pPr algn="ctr"/>
            <a:r>
              <a:rPr lang="en-US" sz="2800" dirty="0"/>
              <a:t>Project Development Supervisors</a:t>
            </a:r>
          </a:p>
        </p:txBody>
      </p:sp>
    </p:spTree>
    <p:extLst>
      <p:ext uri="{BB962C8B-B14F-4D97-AF65-F5344CB8AC3E}">
        <p14:creationId xmlns:p14="http://schemas.microsoft.com/office/powerpoint/2010/main" val="345546526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8285727-28FA-47CA-BC9E-97574A659CEC}"/>
              </a:ext>
            </a:extLst>
          </p:cNvPr>
          <p:cNvSpPr>
            <a:spLocks noGrp="1"/>
          </p:cNvSpPr>
          <p:nvPr>
            <p:ph idx="1"/>
          </p:nvPr>
        </p:nvSpPr>
        <p:spPr>
          <a:xfrm>
            <a:off x="457200" y="2133600"/>
            <a:ext cx="8229600" cy="3124200"/>
          </a:xfrm>
        </p:spPr>
        <p:txBody>
          <a:bodyPr/>
          <a:lstStyle/>
          <a:p>
            <a:pPr marL="109537" indent="0">
              <a:buNone/>
            </a:pPr>
            <a:endParaRPr lang="en-US" sz="3200" dirty="0"/>
          </a:p>
          <a:p>
            <a:pPr>
              <a:buFont typeface="Wingdings" panose="05000000000000000000" pitchFamily="2" charset="2"/>
              <a:buChar char="Ø"/>
            </a:pPr>
            <a:endParaRPr lang="en-US" sz="3200" dirty="0"/>
          </a:p>
          <a:p>
            <a:endParaRPr lang="en-US" dirty="0"/>
          </a:p>
          <a:p>
            <a:endParaRPr lang="en-US" dirty="0"/>
          </a:p>
        </p:txBody>
      </p:sp>
      <p:sp>
        <p:nvSpPr>
          <p:cNvPr id="3" name="Title 2">
            <a:extLst>
              <a:ext uri="{FF2B5EF4-FFF2-40B4-BE49-F238E27FC236}">
                <a16:creationId xmlns:a16="http://schemas.microsoft.com/office/drawing/2014/main" id="{6D51F080-2627-43B8-94CC-3ADCDFABEC11}"/>
              </a:ext>
            </a:extLst>
          </p:cNvPr>
          <p:cNvSpPr>
            <a:spLocks noGrp="1"/>
          </p:cNvSpPr>
          <p:nvPr>
            <p:ph type="title"/>
          </p:nvPr>
        </p:nvSpPr>
        <p:spPr>
          <a:xfrm>
            <a:off x="533400" y="558800"/>
            <a:ext cx="8278812" cy="1143000"/>
          </a:xfrm>
        </p:spPr>
        <p:txBody>
          <a:bodyPr>
            <a:noAutofit/>
          </a:bodyPr>
          <a:lstStyle/>
          <a:p>
            <a:pPr algn="ctr"/>
            <a:r>
              <a:rPr lang="en-US" sz="4000" dirty="0"/>
              <a:t>Emphasis Points for 2019</a:t>
            </a:r>
          </a:p>
        </p:txBody>
      </p:sp>
      <p:sp>
        <p:nvSpPr>
          <p:cNvPr id="4" name="Slide Number Placeholder 3">
            <a:extLst>
              <a:ext uri="{FF2B5EF4-FFF2-40B4-BE49-F238E27FC236}">
                <a16:creationId xmlns:a16="http://schemas.microsoft.com/office/drawing/2014/main" id="{B2817ED4-570E-4735-B0D4-62EC462A3472}"/>
              </a:ext>
            </a:extLst>
          </p:cNvPr>
          <p:cNvSpPr>
            <a:spLocks noGrp="1"/>
          </p:cNvSpPr>
          <p:nvPr>
            <p:ph type="sldNum" sz="quarter" idx="10"/>
          </p:nvPr>
        </p:nvSpPr>
        <p:spPr/>
        <p:txBody>
          <a:bodyPr/>
          <a:lstStyle/>
          <a:p>
            <a:pPr>
              <a:defRPr/>
            </a:pPr>
            <a:fld id="{89C35698-ECFA-45D4-B95F-4F52958123EB}" type="slidenum">
              <a:rPr lang="en-US" smtClean="0"/>
              <a:pPr>
                <a:defRPr/>
              </a:pPr>
              <a:t>4</a:t>
            </a:fld>
            <a:endParaRPr lang="en-US" dirty="0"/>
          </a:p>
        </p:txBody>
      </p:sp>
    </p:spTree>
    <p:extLst>
      <p:ext uri="{BB962C8B-B14F-4D97-AF65-F5344CB8AC3E}">
        <p14:creationId xmlns:p14="http://schemas.microsoft.com/office/powerpoint/2010/main" val="32980408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8285727-28FA-47CA-BC9E-97574A659CEC}"/>
              </a:ext>
            </a:extLst>
          </p:cNvPr>
          <p:cNvSpPr>
            <a:spLocks noGrp="1"/>
          </p:cNvSpPr>
          <p:nvPr>
            <p:ph idx="1"/>
          </p:nvPr>
        </p:nvSpPr>
        <p:spPr>
          <a:xfrm>
            <a:off x="457200" y="2133600"/>
            <a:ext cx="8229600" cy="3124200"/>
          </a:xfrm>
        </p:spPr>
        <p:txBody>
          <a:bodyPr/>
          <a:lstStyle/>
          <a:p>
            <a:pPr marL="109537" indent="0">
              <a:buNone/>
            </a:pPr>
            <a:r>
              <a:rPr lang="en-US" sz="3200" dirty="0"/>
              <a:t>	Cost to Complete</a:t>
            </a:r>
          </a:p>
          <a:p>
            <a:pPr marL="109537" indent="0">
              <a:buNone/>
            </a:pPr>
            <a:r>
              <a:rPr lang="en-US" sz="3200" dirty="0"/>
              <a:t>	Finals Process (180-days)</a:t>
            </a:r>
          </a:p>
          <a:p>
            <a:pPr>
              <a:buFont typeface="Wingdings" panose="05000000000000000000" pitchFamily="2" charset="2"/>
              <a:buChar char="Ø"/>
            </a:pPr>
            <a:endParaRPr lang="en-US" sz="3200" dirty="0"/>
          </a:p>
          <a:p>
            <a:endParaRPr lang="en-US" dirty="0"/>
          </a:p>
          <a:p>
            <a:endParaRPr lang="en-US" dirty="0"/>
          </a:p>
        </p:txBody>
      </p:sp>
      <p:sp>
        <p:nvSpPr>
          <p:cNvPr id="3" name="Title 2">
            <a:extLst>
              <a:ext uri="{FF2B5EF4-FFF2-40B4-BE49-F238E27FC236}">
                <a16:creationId xmlns:a16="http://schemas.microsoft.com/office/drawing/2014/main" id="{6D51F080-2627-43B8-94CC-3ADCDFABEC11}"/>
              </a:ext>
            </a:extLst>
          </p:cNvPr>
          <p:cNvSpPr>
            <a:spLocks noGrp="1"/>
          </p:cNvSpPr>
          <p:nvPr>
            <p:ph type="title"/>
          </p:nvPr>
        </p:nvSpPr>
        <p:spPr>
          <a:xfrm>
            <a:off x="533400" y="558800"/>
            <a:ext cx="8278812" cy="1143000"/>
          </a:xfrm>
        </p:spPr>
        <p:txBody>
          <a:bodyPr>
            <a:noAutofit/>
          </a:bodyPr>
          <a:lstStyle/>
          <a:p>
            <a:pPr algn="ctr"/>
            <a:r>
              <a:rPr lang="en-US" sz="4000" dirty="0"/>
              <a:t>Emphasis Points for 2019</a:t>
            </a:r>
          </a:p>
        </p:txBody>
      </p:sp>
      <p:sp>
        <p:nvSpPr>
          <p:cNvPr id="4" name="Slide Number Placeholder 3">
            <a:extLst>
              <a:ext uri="{FF2B5EF4-FFF2-40B4-BE49-F238E27FC236}">
                <a16:creationId xmlns:a16="http://schemas.microsoft.com/office/drawing/2014/main" id="{B2817ED4-570E-4735-B0D4-62EC462A3472}"/>
              </a:ext>
            </a:extLst>
          </p:cNvPr>
          <p:cNvSpPr>
            <a:spLocks noGrp="1"/>
          </p:cNvSpPr>
          <p:nvPr>
            <p:ph type="sldNum" sz="quarter" idx="10"/>
          </p:nvPr>
        </p:nvSpPr>
        <p:spPr/>
        <p:txBody>
          <a:bodyPr/>
          <a:lstStyle/>
          <a:p>
            <a:pPr>
              <a:defRPr/>
            </a:pPr>
            <a:fld id="{89C35698-ECFA-45D4-B95F-4F52958123EB}" type="slidenum">
              <a:rPr lang="en-US" smtClean="0"/>
              <a:pPr>
                <a:defRPr/>
              </a:pPr>
              <a:t>5</a:t>
            </a:fld>
            <a:endParaRPr lang="en-US" dirty="0"/>
          </a:p>
        </p:txBody>
      </p:sp>
    </p:spTree>
    <p:extLst>
      <p:ext uri="{BB962C8B-B14F-4D97-AF65-F5344CB8AC3E}">
        <p14:creationId xmlns:p14="http://schemas.microsoft.com/office/powerpoint/2010/main" val="41862240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6FAD34D-2D38-4FEE-8CE4-864F46F2CCA3}"/>
              </a:ext>
            </a:extLst>
          </p:cNvPr>
          <p:cNvSpPr>
            <a:spLocks noGrp="1"/>
          </p:cNvSpPr>
          <p:nvPr>
            <p:ph type="sldNum" sz="quarter" idx="10"/>
          </p:nvPr>
        </p:nvSpPr>
        <p:spPr/>
        <p:txBody>
          <a:bodyPr/>
          <a:lstStyle/>
          <a:p>
            <a:pPr>
              <a:defRPr/>
            </a:pPr>
            <a:fld id="{DB104AA0-9F21-4485-B088-466B0F30090C}" type="slidenum">
              <a:rPr lang="en-US" smtClean="0"/>
              <a:pPr>
                <a:defRPr/>
              </a:pPr>
              <a:t>6</a:t>
            </a:fld>
            <a:endParaRPr lang="en-US" dirty="0"/>
          </a:p>
        </p:txBody>
      </p:sp>
      <p:sp>
        <p:nvSpPr>
          <p:cNvPr id="3" name="TextBox 2">
            <a:extLst>
              <a:ext uri="{FF2B5EF4-FFF2-40B4-BE49-F238E27FC236}">
                <a16:creationId xmlns:a16="http://schemas.microsoft.com/office/drawing/2014/main" id="{57737D6A-7FE5-4F98-AE55-21DF4A81D753}"/>
              </a:ext>
            </a:extLst>
          </p:cNvPr>
          <p:cNvSpPr txBox="1"/>
          <p:nvPr/>
        </p:nvSpPr>
        <p:spPr>
          <a:xfrm>
            <a:off x="1447800" y="2133600"/>
            <a:ext cx="6400800" cy="1015663"/>
          </a:xfrm>
          <a:prstGeom prst="rect">
            <a:avLst/>
          </a:prstGeom>
          <a:noFill/>
        </p:spPr>
        <p:txBody>
          <a:bodyPr wrap="square" rtlCol="0">
            <a:spAutoFit/>
          </a:bodyPr>
          <a:lstStyle/>
          <a:p>
            <a:pPr algn="ctr"/>
            <a:r>
              <a:rPr lang="en-US" sz="6000" b="1" dirty="0"/>
              <a:t>Questions?</a:t>
            </a:r>
          </a:p>
        </p:txBody>
      </p:sp>
    </p:spTree>
    <p:extLst>
      <p:ext uri="{BB962C8B-B14F-4D97-AF65-F5344CB8AC3E}">
        <p14:creationId xmlns:p14="http://schemas.microsoft.com/office/powerpoint/2010/main" val="2634691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WisDOT3">
      <a:dk1>
        <a:srgbClr val="253D92"/>
      </a:dk1>
      <a:lt1>
        <a:srgbClr val="FFFFFF"/>
      </a:lt1>
      <a:dk2>
        <a:srgbClr val="5772D5"/>
      </a:dk2>
      <a:lt2>
        <a:srgbClr val="D8D8D8"/>
      </a:lt2>
      <a:accent1>
        <a:srgbClr val="EE0000"/>
      </a:accent1>
      <a:accent2>
        <a:srgbClr val="5772D5"/>
      </a:accent2>
      <a:accent3>
        <a:srgbClr val="FF7979"/>
      </a:accent3>
      <a:accent4>
        <a:srgbClr val="B1E2F5"/>
      </a:accent4>
      <a:accent5>
        <a:srgbClr val="FFFFFF"/>
      </a:accent5>
      <a:accent6>
        <a:srgbClr val="FFFFFF"/>
      </a:accent6>
      <a:hlink>
        <a:srgbClr val="00B0F0"/>
      </a:hlink>
      <a:folHlink>
        <a:srgbClr val="B1E2F5"/>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4090</TotalTime>
  <Words>343</Words>
  <Application>Microsoft Office PowerPoint</Application>
  <PresentationFormat>On-screen Show (4:3)</PresentationFormat>
  <Paragraphs>61</Paragraphs>
  <Slides>6</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Times New Roman</vt:lpstr>
      <vt:lpstr>Wingdings</vt:lpstr>
      <vt:lpstr>Wingdings 2</vt:lpstr>
      <vt:lpstr>Wingdings 3</vt:lpstr>
      <vt:lpstr>Concourse</vt:lpstr>
      <vt:lpstr>2019 Spring Construction Training</vt:lpstr>
      <vt:lpstr>Project Development Updates</vt:lpstr>
      <vt:lpstr>Project Development Updates</vt:lpstr>
      <vt:lpstr>Emphasis Points for 2019</vt:lpstr>
      <vt:lpstr>Emphasis Points for 2019</vt:lpstr>
      <vt:lpstr>PowerPoint Presentation</vt:lpstr>
    </vt:vector>
  </TitlesOfParts>
  <Company>Wisconsin Department of Transportation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Wisconsin Department of Transportation</dc:title>
  <dc:subject>Wisconsin Department of Transportation Power Point Presentation</dc:subject>
  <dc:creator>WisDOT</dc:creator>
  <cp:keywords>Wisconsin Department of Transportation Power Point Presentation</cp:keywords>
  <dc:description>2012</dc:description>
  <cp:lastModifiedBy>Conlin, Paul - DOT</cp:lastModifiedBy>
  <cp:revision>420</cp:revision>
  <cp:lastPrinted>2017-11-21T21:27:27Z</cp:lastPrinted>
  <dcterms:created xsi:type="dcterms:W3CDTF">2012-06-26T13:11:17Z</dcterms:created>
  <dcterms:modified xsi:type="dcterms:W3CDTF">2019-03-21T12:08:49Z</dcterms:modified>
</cp:coreProperties>
</file>