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9" r:id="rId4"/>
    <p:sldId id="259" r:id="rId5"/>
    <p:sldId id="268" r:id="rId6"/>
    <p:sldId id="267" r:id="rId7"/>
    <p:sldId id="266" r:id="rId8"/>
    <p:sldId id="260" r:id="rId9"/>
    <p:sldId id="261" r:id="rId10"/>
    <p:sldId id="265" r:id="rId11"/>
  </p:sldIdLst>
  <p:sldSz cx="9144000" cy="6858000" type="screen4x3"/>
  <p:notesSz cx="70866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4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64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6438"/>
            <a:ext cx="4705350" cy="3529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0400"/>
            <a:ext cx="567055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48A59-A3F0-48F3-A1D7-88C9DD3BC6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43886-938E-412C-8642-C6867C09FD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maas@dot.wi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eau31fp2\n3public\PDS\Resource&amp;Reference\Project%20Start%20News%20Release%20Template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maas@dot.wi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jects.511wi.gov/weeklyupdates-nw/" TargetMode="External"/><Relationship Id="rId4" Type="http://schemas.openxmlformats.org/officeDocument/2006/relationships/hyperlink" Target="file:///\\eau31fp2\n3public\PDS\Resource&amp;Reference\Weekly%20Construction%20Update%20blank%20form%202019%20-%20with%20Materials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Communications: Construction Season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>
                <a:solidFill>
                  <a:schemeClr val="accent2"/>
                </a:solidFill>
              </a:rPr>
              <a:t>Diana Maas, NWR Communications Manager</a:t>
            </a:r>
          </a:p>
          <a:p>
            <a:pPr marR="0" eaLnBrk="1" hangingPunct="1"/>
            <a:r>
              <a:rPr lang="en-US" dirty="0">
                <a:solidFill>
                  <a:schemeClr val="accent2"/>
                </a:solidFill>
              </a:rPr>
              <a:t>March 21</a:t>
            </a:r>
            <a:r>
              <a:rPr lang="en-US">
                <a:solidFill>
                  <a:schemeClr val="accent2"/>
                </a:solidFill>
              </a:rPr>
              <a:t>, 2019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b="1" dirty="0"/>
          </a:p>
          <a:p>
            <a:pPr marL="109537" indent="0">
              <a:buNone/>
            </a:pPr>
            <a:r>
              <a:rPr lang="en-US" b="1" dirty="0"/>
              <a:t>Diana Maas</a:t>
            </a:r>
          </a:p>
          <a:p>
            <a:pPr marL="109537" indent="0">
              <a:buNone/>
            </a:pPr>
            <a:r>
              <a:rPr lang="en-US" dirty="0">
                <a:hlinkClick r:id="rId3"/>
              </a:rPr>
              <a:t>diana.maas@dot.wi.gov</a:t>
            </a:r>
            <a:endParaRPr lang="en-US" dirty="0"/>
          </a:p>
          <a:p>
            <a:pPr marL="109537" indent="0">
              <a:buNone/>
            </a:pPr>
            <a:r>
              <a:rPr lang="en-US" dirty="0"/>
              <a:t>(715) 635-4968 office</a:t>
            </a:r>
          </a:p>
          <a:p>
            <a:pPr marL="109537" indent="0">
              <a:buNone/>
            </a:pPr>
            <a:r>
              <a:rPr lang="en-US" dirty="0"/>
              <a:t>(715) 828-9471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8DA5B-37B8-46A8-9220-33B77F9640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Information </a:t>
            </a:r>
          </a:p>
          <a:p>
            <a:r>
              <a:rPr lang="en-US" dirty="0"/>
              <a:t>Weekly Construction Updates</a:t>
            </a:r>
          </a:p>
          <a:p>
            <a:r>
              <a:rPr lang="en-US" dirty="0"/>
              <a:t>Project Milestones</a:t>
            </a:r>
          </a:p>
          <a:p>
            <a:r>
              <a:rPr lang="en-US" dirty="0"/>
              <a:t>Photos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B6F2C-284C-4E1F-8233-EDBEDE78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 project kick-off press release</a:t>
            </a:r>
          </a:p>
          <a:p>
            <a:pPr lvl="1"/>
            <a:r>
              <a:rPr lang="en-US" dirty="0"/>
              <a:t>Template: </a:t>
            </a:r>
            <a:r>
              <a:rPr lang="en-US" dirty="0">
                <a:hlinkClick r:id="rId2" action="ppaction://hlinkfile"/>
              </a:rPr>
              <a:t>E:\PDS\Resource&amp;Reference\Project Start News Release Template.docx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RCM needs to send 10 days/ 2 weeks prior to 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775D3-D622-491D-AED7-FE554D1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Start Press 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FE41-C5D0-4830-B2A2-65EBB22A4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0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3873500"/>
          </a:xfrm>
        </p:spPr>
        <p:txBody>
          <a:bodyPr/>
          <a:lstStyle/>
          <a:p>
            <a:r>
              <a:rPr lang="en-US" sz="2400" dirty="0"/>
              <a:t>Due by COB Wednesday</a:t>
            </a:r>
          </a:p>
          <a:p>
            <a:pPr lvl="1"/>
            <a:r>
              <a:rPr lang="en-US" sz="2000" dirty="0"/>
              <a:t>Email to RCM: </a:t>
            </a:r>
            <a:r>
              <a:rPr lang="en-US" sz="2000" dirty="0">
                <a:hlinkClick r:id="rId3"/>
              </a:rPr>
              <a:t>diana.maas@dot.wi.gov</a:t>
            </a:r>
            <a:endParaRPr lang="en-US" sz="2000" dirty="0"/>
          </a:p>
          <a:p>
            <a:pPr lvl="1"/>
            <a:endParaRPr lang="en-US" sz="1200" dirty="0"/>
          </a:p>
          <a:p>
            <a:r>
              <a:rPr lang="en-US" sz="2400" dirty="0"/>
              <a:t>Updated form – please use for consistency</a:t>
            </a:r>
          </a:p>
          <a:p>
            <a:pPr lvl="1"/>
            <a:r>
              <a:rPr lang="en-US" sz="2000" dirty="0">
                <a:hlinkClick r:id="rId4" action="ppaction://hlinkfile"/>
              </a:rPr>
              <a:t>E:\PDS\Resource&amp;Reference\Weekly Construction Update blank form 2019 - with Materials.docx</a:t>
            </a:r>
            <a:endParaRPr lang="en-US" sz="2000" dirty="0"/>
          </a:p>
          <a:p>
            <a:pPr lvl="2"/>
            <a:r>
              <a:rPr lang="en-US" sz="1600" dirty="0"/>
              <a:t>Eau Claire public drive &gt; PDS</a:t>
            </a:r>
          </a:p>
          <a:p>
            <a:endParaRPr lang="en-US" sz="1200" dirty="0"/>
          </a:p>
          <a:p>
            <a:r>
              <a:rPr lang="en-US" sz="2400" dirty="0"/>
              <a:t>Weekly updates are shared online and with region media and legislators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5"/>
              </a:rPr>
              <a:t>http://projects.511wi.gov/weeklyupdates-nw/</a:t>
            </a:r>
            <a:r>
              <a:rPr lang="en-US" dirty="0">
                <a:solidFill>
                  <a:srgbClr val="00B0F0"/>
                </a:solidFill>
              </a:rPr>
              <a:t>  </a:t>
            </a:r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Weekly Construction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601A0-4D4A-49A7-8ABC-40F6C53C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49" y="0"/>
            <a:ext cx="6496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-5920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projects.511wi.gov/region/northwest/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4D5BE-6617-4EDA-986E-38CD8F01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726"/>
            <a:ext cx="8229600" cy="56932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4400" y="3048000"/>
            <a:ext cx="1752600" cy="3048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keep RCM updated on milestones</a:t>
            </a:r>
          </a:p>
          <a:p>
            <a:endParaRPr lang="en-US" dirty="0"/>
          </a:p>
          <a:p>
            <a:r>
              <a:rPr lang="en-US" dirty="0"/>
              <a:t>RCM site visits and/or positive project press</a:t>
            </a:r>
          </a:p>
          <a:p>
            <a:endParaRPr lang="en-US" dirty="0"/>
          </a:p>
          <a:p>
            <a:r>
              <a:rPr lang="en-US" dirty="0"/>
              <a:t>Social Media updates with photos/ video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4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pictures – a lot of pictures! </a:t>
            </a:r>
          </a:p>
          <a:p>
            <a:pPr lvl="1"/>
            <a:r>
              <a:rPr lang="en-US" dirty="0"/>
              <a:t>Before – look for places that will show a contrast when the improvements are complete</a:t>
            </a:r>
          </a:p>
          <a:p>
            <a:pPr lvl="1"/>
            <a:r>
              <a:rPr lang="en-US" dirty="0"/>
              <a:t>During – photos with orange cones, crews in vests, big equipment and project milestones are important</a:t>
            </a:r>
          </a:p>
          <a:p>
            <a:pPr lvl="1"/>
            <a:r>
              <a:rPr lang="en-US" dirty="0"/>
              <a:t>After – completed project with live traffic if possible</a:t>
            </a:r>
          </a:p>
          <a:p>
            <a:pPr lvl="1"/>
            <a:endParaRPr lang="en-US" dirty="0"/>
          </a:p>
          <a:p>
            <a:r>
              <a:rPr lang="en-US" dirty="0"/>
              <a:t>As soon as you have them, email or text them to RCM Diana Maas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BF57A-7E98-406D-9F6C-AA55EAC75D8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Examples of Quality Photos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4074B-BD1B-44B4-A2EC-A191806D56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3099" r="3660" b="2639"/>
          <a:stretch/>
        </p:blipFill>
        <p:spPr>
          <a:xfrm>
            <a:off x="5562600" y="4093989"/>
            <a:ext cx="3301723" cy="251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19200"/>
            <a:ext cx="5094069" cy="286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9" y="4262665"/>
            <a:ext cx="41656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85025"/>
            <a:ext cx="3301723" cy="247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279</Words>
  <Application>Microsoft Office PowerPoint</Application>
  <PresentationFormat>On-screen Show (4:3)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Wingdings 3</vt:lpstr>
      <vt:lpstr>Concourse</vt:lpstr>
      <vt:lpstr>Project Communications: Construction Season</vt:lpstr>
      <vt:lpstr>Overview</vt:lpstr>
      <vt:lpstr>Project Start Press Release</vt:lpstr>
      <vt:lpstr>Weekly Construction Updates</vt:lpstr>
      <vt:lpstr>PowerPoint Presentation</vt:lpstr>
      <vt:lpstr>projects.511wi.gov/region/northwest/</vt:lpstr>
      <vt:lpstr>Project Milestones</vt:lpstr>
      <vt:lpstr>Photos</vt:lpstr>
      <vt:lpstr>Examples of Quality Photos</vt:lpstr>
      <vt:lpstr>Contact Information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Maas, Diana C - DOT</cp:lastModifiedBy>
  <cp:revision>81</cp:revision>
  <dcterms:created xsi:type="dcterms:W3CDTF">2012-06-26T13:11:17Z</dcterms:created>
  <dcterms:modified xsi:type="dcterms:W3CDTF">2019-03-15T19:23:54Z</dcterms:modified>
</cp:coreProperties>
</file>